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33"/>
  </p:handoutMasterIdLst>
  <p:sldIdLst>
    <p:sldId id="257" r:id="rId3"/>
    <p:sldId id="258" r:id="rId4"/>
    <p:sldId id="259" r:id="rId5"/>
    <p:sldId id="279" r:id="rId7"/>
    <p:sldId id="261" r:id="rId8"/>
    <p:sldId id="281" r:id="rId9"/>
    <p:sldId id="280" r:id="rId10"/>
    <p:sldId id="285" r:id="rId11"/>
    <p:sldId id="282" r:id="rId12"/>
    <p:sldId id="286" r:id="rId13"/>
    <p:sldId id="287" r:id="rId14"/>
    <p:sldId id="288" r:id="rId15"/>
    <p:sldId id="283" r:id="rId16"/>
    <p:sldId id="284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</p:sldIdLst>
  <p:sldSz cx="12192000" cy="6858000"/>
  <p:notesSz cx="7103745" cy="10234295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320.xml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8" Type="http://schemas.openxmlformats.org/officeDocument/2006/relationships/tags" Target="../tags/tag94.xml"/><Relationship Id="rId17" Type="http://schemas.openxmlformats.org/officeDocument/2006/relationships/tags" Target="../tags/tag93.xml"/><Relationship Id="rId16" Type="http://schemas.openxmlformats.org/officeDocument/2006/relationships/tags" Target="../tags/tag92.xml"/><Relationship Id="rId15" Type="http://schemas.openxmlformats.org/officeDocument/2006/relationships/tags" Target="../tags/tag91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0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8" Type="http://schemas.openxmlformats.org/officeDocument/2006/relationships/tags" Target="../tags/tag47.xml"/><Relationship Id="rId17" Type="http://schemas.openxmlformats.org/officeDocument/2006/relationships/tags" Target="../tags/tag46.xml"/><Relationship Id="rId16" Type="http://schemas.openxmlformats.org/officeDocument/2006/relationships/tags" Target="../tags/tag45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>
            <p:custDataLst>
              <p:tags r:id="rId2"/>
            </p:custDataLst>
          </p:nvPr>
        </p:nvSpPr>
        <p:spPr>
          <a:xfrm>
            <a:off x="7398385" y="1868805"/>
            <a:ext cx="1788795" cy="3098800"/>
          </a:xfrm>
          <a:custGeom>
            <a:avLst/>
            <a:gdLst>
              <a:gd name="connsiteX0" fmla="*/ 549501 w 1674041"/>
              <a:gd name="connsiteY0" fmla="*/ 2899649 h 2899649"/>
              <a:gd name="connsiteX1" fmla="*/ 1674041 w 1674041"/>
              <a:gd name="connsiteY1" fmla="*/ 1615795 h 2899649"/>
              <a:gd name="connsiteX2" fmla="*/ 1124476 w 1674041"/>
              <a:gd name="connsiteY2" fmla="*/ 0 h 2899649"/>
              <a:gd name="connsiteX3" fmla="*/ 0 w 1674041"/>
              <a:gd name="connsiteY3" fmla="*/ 1283854 h 289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4041" h="2899649">
                <a:moveTo>
                  <a:pt x="549501" y="2899649"/>
                </a:moveTo>
                <a:lnTo>
                  <a:pt x="1674041" y="1615795"/>
                </a:lnTo>
                <a:lnTo>
                  <a:pt x="1124476" y="0"/>
                </a:lnTo>
                <a:lnTo>
                  <a:pt x="0" y="1283854"/>
                </a:lnTo>
                <a:close/>
              </a:path>
            </a:pathLst>
          </a:custGeom>
          <a:noFill/>
          <a:ln w="44450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/>
          <p:cNvSpPr/>
          <p:nvPr userDrawn="1">
            <p:custDataLst>
              <p:tags r:id="rId3"/>
            </p:custDataLst>
          </p:nvPr>
        </p:nvSpPr>
        <p:spPr>
          <a:xfrm>
            <a:off x="7985760" y="3596640"/>
            <a:ext cx="2990850" cy="1726565"/>
          </a:xfrm>
          <a:custGeom>
            <a:avLst/>
            <a:gdLst>
              <a:gd name="connsiteX0" fmla="*/ 2798710 w 2798710"/>
              <a:gd name="connsiteY0" fmla="*/ 331941 h 1615794"/>
              <a:gd name="connsiteX1" fmla="*/ 1124541 w 2798710"/>
              <a:gd name="connsiteY1" fmla="*/ 0 h 1615794"/>
              <a:gd name="connsiteX2" fmla="*/ 0 w 2798710"/>
              <a:gd name="connsiteY2" fmla="*/ 1283854 h 1615794"/>
              <a:gd name="connsiteX3" fmla="*/ 1674106 w 2798710"/>
              <a:gd name="connsiteY3" fmla="*/ 1615795 h 161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8710" h="1615794">
                <a:moveTo>
                  <a:pt x="2798710" y="331941"/>
                </a:moveTo>
                <a:lnTo>
                  <a:pt x="1124541" y="0"/>
                </a:lnTo>
                <a:lnTo>
                  <a:pt x="0" y="1283854"/>
                </a:lnTo>
                <a:lnTo>
                  <a:pt x="1674106" y="1615795"/>
                </a:lnTo>
                <a:close/>
              </a:path>
            </a:pathLst>
          </a:custGeom>
          <a:noFill/>
          <a:ln w="44450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4"/>
            </p:custDataLst>
          </p:nvPr>
        </p:nvSpPr>
        <p:spPr>
          <a:xfrm>
            <a:off x="8600440" y="1868805"/>
            <a:ext cx="2376170" cy="2081530"/>
          </a:xfrm>
          <a:custGeom>
            <a:avLst/>
            <a:gdLst>
              <a:gd name="connsiteX0" fmla="*/ 0 w 2223734"/>
              <a:gd name="connsiteY0" fmla="*/ 0 h 1947735"/>
              <a:gd name="connsiteX1" fmla="*/ 549629 w 2223734"/>
              <a:gd name="connsiteY1" fmla="*/ 1615795 h 1947735"/>
              <a:gd name="connsiteX2" fmla="*/ 2223735 w 2223734"/>
              <a:gd name="connsiteY2" fmla="*/ 1947736 h 1947735"/>
              <a:gd name="connsiteX3" fmla="*/ 1674106 w 2223734"/>
              <a:gd name="connsiteY3" fmla="*/ 331941 h 194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3734" h="1947735">
                <a:moveTo>
                  <a:pt x="0" y="0"/>
                </a:moveTo>
                <a:lnTo>
                  <a:pt x="549629" y="1615795"/>
                </a:lnTo>
                <a:lnTo>
                  <a:pt x="2223735" y="1947736"/>
                </a:lnTo>
                <a:lnTo>
                  <a:pt x="1674106" y="331941"/>
                </a:lnTo>
                <a:close/>
              </a:path>
            </a:pathLst>
          </a:custGeom>
          <a:noFill/>
          <a:ln w="44450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5"/>
            </p:custDataLst>
          </p:nvPr>
        </p:nvSpPr>
        <p:spPr>
          <a:xfrm>
            <a:off x="407670" y="379730"/>
            <a:ext cx="11389360" cy="6121400"/>
          </a:xfrm>
          <a:custGeom>
            <a:avLst/>
            <a:gdLst>
              <a:gd name="connsiteX0" fmla="*/ 0 w 10881206"/>
              <a:gd name="connsiteY0" fmla="*/ 0 h 5595308"/>
              <a:gd name="connsiteX1" fmla="*/ 10881207 w 10881206"/>
              <a:gd name="connsiteY1" fmla="*/ 0 h 5595308"/>
              <a:gd name="connsiteX2" fmla="*/ 10881207 w 10881206"/>
              <a:gd name="connsiteY2" fmla="*/ 5595309 h 5595308"/>
              <a:gd name="connsiteX3" fmla="*/ 0 w 10881206"/>
              <a:gd name="connsiteY3" fmla="*/ 5595309 h 559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81206" h="5595308">
                <a:moveTo>
                  <a:pt x="0" y="0"/>
                </a:moveTo>
                <a:lnTo>
                  <a:pt x="10881207" y="0"/>
                </a:lnTo>
                <a:lnTo>
                  <a:pt x="10881207" y="5595309"/>
                </a:lnTo>
                <a:lnTo>
                  <a:pt x="0" y="5595309"/>
                </a:lnTo>
                <a:close/>
              </a:path>
            </a:pathLst>
          </a:custGeom>
          <a:noFill/>
          <a:ln w="22225" cap="flat">
            <a:solidFill>
              <a:schemeClr val="accent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 useBgFill="1">
        <p:nvSpPr>
          <p:cNvPr id="28" name="任意多边形: 形状 27"/>
          <p:cNvSpPr/>
          <p:nvPr userDrawn="1">
            <p:custDataLst>
              <p:tags r:id="rId6"/>
            </p:custDataLst>
          </p:nvPr>
        </p:nvSpPr>
        <p:spPr>
          <a:xfrm>
            <a:off x="173990" y="3023870"/>
            <a:ext cx="831850" cy="831850"/>
          </a:xfrm>
          <a:custGeom>
            <a:avLst/>
            <a:gdLst>
              <a:gd name="connsiteX0" fmla="*/ 832092 w 832092"/>
              <a:gd name="connsiteY0" fmla="*/ 416046 h 832092"/>
              <a:gd name="connsiteX1" fmla="*/ 416046 w 832092"/>
              <a:gd name="connsiteY1" fmla="*/ 832092 h 832092"/>
              <a:gd name="connsiteX2" fmla="*/ 0 w 832092"/>
              <a:gd name="connsiteY2" fmla="*/ 416046 h 832092"/>
              <a:gd name="connsiteX3" fmla="*/ 416046 w 832092"/>
              <a:gd name="connsiteY3" fmla="*/ 0 h 832092"/>
              <a:gd name="connsiteX4" fmla="*/ 832092 w 832092"/>
              <a:gd name="connsiteY4" fmla="*/ 416046 h 83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092" h="832092">
                <a:moveTo>
                  <a:pt x="832092" y="416046"/>
                </a:moveTo>
                <a:cubicBezTo>
                  <a:pt x="832092" y="645822"/>
                  <a:pt x="645822" y="832092"/>
                  <a:pt x="416046" y="832092"/>
                </a:cubicBezTo>
                <a:cubicBezTo>
                  <a:pt x="186270" y="832092"/>
                  <a:pt x="0" y="645822"/>
                  <a:pt x="0" y="416046"/>
                </a:cubicBezTo>
                <a:cubicBezTo>
                  <a:pt x="0" y="186270"/>
                  <a:pt x="186270" y="0"/>
                  <a:pt x="416046" y="0"/>
                </a:cubicBezTo>
                <a:cubicBezTo>
                  <a:pt x="645822" y="0"/>
                  <a:pt x="832092" y="186270"/>
                  <a:pt x="832092" y="416046"/>
                </a:cubicBezTo>
                <a:close/>
              </a:path>
            </a:pathLst>
          </a:custGeom>
          <a:ln w="22225" cap="flat">
            <a:solidFill>
              <a:schemeClr val="accent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 useBgFill="1">
        <p:nvSpPr>
          <p:cNvPr id="29" name="任意多边形: 形状 28"/>
          <p:cNvSpPr/>
          <p:nvPr userDrawn="1">
            <p:custDataLst>
              <p:tags r:id="rId7"/>
            </p:custDataLst>
          </p:nvPr>
        </p:nvSpPr>
        <p:spPr>
          <a:xfrm>
            <a:off x="64135" y="3041650"/>
            <a:ext cx="332105" cy="414020"/>
          </a:xfrm>
          <a:custGeom>
            <a:avLst/>
            <a:gdLst>
              <a:gd name="connsiteX0" fmla="*/ 0 w 352999"/>
              <a:gd name="connsiteY0" fmla="*/ 0 h 365608"/>
              <a:gd name="connsiteX1" fmla="*/ 352999 w 352999"/>
              <a:gd name="connsiteY1" fmla="*/ 0 h 365608"/>
              <a:gd name="connsiteX2" fmla="*/ 352999 w 352999"/>
              <a:gd name="connsiteY2" fmla="*/ 365609 h 365608"/>
              <a:gd name="connsiteX3" fmla="*/ 0 w 352999"/>
              <a:gd name="connsiteY3" fmla="*/ 365609 h 36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999" h="365608">
                <a:moveTo>
                  <a:pt x="0" y="0"/>
                </a:moveTo>
                <a:lnTo>
                  <a:pt x="352999" y="0"/>
                </a:lnTo>
                <a:lnTo>
                  <a:pt x="352999" y="365609"/>
                </a:lnTo>
                <a:lnTo>
                  <a:pt x="0" y="365609"/>
                </a:lnTo>
                <a:close/>
              </a:path>
            </a:pathLst>
          </a:custGeom>
          <a:ln w="222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30" name="任意多边形: 形状 29"/>
          <p:cNvSpPr/>
          <p:nvPr userDrawn="1">
            <p:custDataLst>
              <p:tags r:id="rId8"/>
            </p:custDataLst>
          </p:nvPr>
        </p:nvSpPr>
        <p:spPr>
          <a:xfrm>
            <a:off x="109855" y="3439795"/>
            <a:ext cx="136525" cy="67310"/>
          </a:xfrm>
          <a:custGeom>
            <a:avLst/>
            <a:gdLst>
              <a:gd name="connsiteX0" fmla="*/ 0 w 136591"/>
              <a:gd name="connsiteY0" fmla="*/ 67272 h 67271"/>
              <a:gd name="connsiteX1" fmla="*/ 67271 w 136591"/>
              <a:gd name="connsiteY1" fmla="*/ 0 h 67271"/>
              <a:gd name="connsiteX2" fmla="*/ 136591 w 136591"/>
              <a:gd name="connsiteY2" fmla="*/ 67272 h 6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591" h="67271">
                <a:moveTo>
                  <a:pt x="0" y="67272"/>
                </a:moveTo>
                <a:lnTo>
                  <a:pt x="67271" y="0"/>
                </a:lnTo>
                <a:lnTo>
                  <a:pt x="136591" y="67272"/>
                </a:lnTo>
              </a:path>
            </a:pathLst>
          </a:custGeom>
          <a:solidFill>
            <a:schemeClr val="bg2"/>
          </a:solidFill>
          <a:ln w="22225" cap="flat">
            <a:solidFill>
              <a:schemeClr val="accent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任意多边形: 形状 31"/>
          <p:cNvSpPr/>
          <p:nvPr userDrawn="1">
            <p:custDataLst>
              <p:tags r:id="rId9"/>
            </p:custDataLst>
          </p:nvPr>
        </p:nvSpPr>
        <p:spPr>
          <a:xfrm rot="21420000">
            <a:off x="379730" y="403860"/>
            <a:ext cx="948055" cy="676910"/>
          </a:xfrm>
          <a:custGeom>
            <a:avLst/>
            <a:gdLst>
              <a:gd name="connsiteX0" fmla="*/ 948073 w 948073"/>
              <a:gd name="connsiteY0" fmla="*/ 0 h 677067"/>
              <a:gd name="connsiteX1" fmla="*/ 0 w 948073"/>
              <a:gd name="connsiteY1" fmla="*/ 677067 h 67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8073" h="677067">
                <a:moveTo>
                  <a:pt x="948073" y="0"/>
                </a:moveTo>
                <a:lnTo>
                  <a:pt x="0" y="677067"/>
                </a:lnTo>
              </a:path>
            </a:pathLst>
          </a:custGeom>
          <a:noFill/>
          <a:ln w="12700" cmpd="sng">
            <a:solidFill>
              <a:schemeClr val="accent1"/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33" name="任意多边形: 形状 32"/>
          <p:cNvSpPr/>
          <p:nvPr userDrawn="1">
            <p:custDataLst>
              <p:tags r:id="rId10"/>
            </p:custDataLst>
          </p:nvPr>
        </p:nvSpPr>
        <p:spPr>
          <a:xfrm rot="3087979">
            <a:off x="1239520" y="309880"/>
            <a:ext cx="140970" cy="140970"/>
          </a:xfrm>
          <a:custGeom>
            <a:avLst/>
            <a:gdLst>
              <a:gd name="connsiteX0" fmla="*/ 0 w 140820"/>
              <a:gd name="connsiteY0" fmla="*/ 0 h 140820"/>
              <a:gd name="connsiteX1" fmla="*/ 140820 w 140820"/>
              <a:gd name="connsiteY1" fmla="*/ 0 h 140820"/>
              <a:gd name="connsiteX2" fmla="*/ 140820 w 140820"/>
              <a:gd name="connsiteY2" fmla="*/ 140820 h 140820"/>
              <a:gd name="connsiteX3" fmla="*/ 0 w 140820"/>
              <a:gd name="connsiteY3" fmla="*/ 140820 h 14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820" h="140820">
                <a:moveTo>
                  <a:pt x="0" y="0"/>
                </a:moveTo>
                <a:lnTo>
                  <a:pt x="140820" y="0"/>
                </a:lnTo>
                <a:lnTo>
                  <a:pt x="140820" y="140820"/>
                </a:lnTo>
                <a:lnTo>
                  <a:pt x="0" y="140820"/>
                </a:lnTo>
                <a:close/>
              </a:path>
            </a:pathLst>
          </a:custGeom>
          <a:ln w="22225" cap="flat">
            <a:solidFill>
              <a:schemeClr val="accent1">
                <a:alpha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sp>
        <p:nvSpPr>
          <p:cNvPr id="34" name="任意多边形: 形状 33"/>
          <p:cNvSpPr/>
          <p:nvPr userDrawn="1">
            <p:custDataLst>
              <p:tags r:id="rId11"/>
            </p:custDataLst>
          </p:nvPr>
        </p:nvSpPr>
        <p:spPr>
          <a:xfrm rot="3087979">
            <a:off x="327660" y="1035050"/>
            <a:ext cx="140970" cy="140970"/>
          </a:xfrm>
          <a:custGeom>
            <a:avLst/>
            <a:gdLst>
              <a:gd name="connsiteX0" fmla="*/ 0 w 140820"/>
              <a:gd name="connsiteY0" fmla="*/ 0 h 140820"/>
              <a:gd name="connsiteX1" fmla="*/ 140820 w 140820"/>
              <a:gd name="connsiteY1" fmla="*/ 0 h 140820"/>
              <a:gd name="connsiteX2" fmla="*/ 140820 w 140820"/>
              <a:gd name="connsiteY2" fmla="*/ 140820 h 140820"/>
              <a:gd name="connsiteX3" fmla="*/ 0 w 140820"/>
              <a:gd name="connsiteY3" fmla="*/ 140820 h 14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820" h="140820">
                <a:moveTo>
                  <a:pt x="0" y="0"/>
                </a:moveTo>
                <a:lnTo>
                  <a:pt x="140820" y="0"/>
                </a:lnTo>
                <a:lnTo>
                  <a:pt x="140820" y="140820"/>
                </a:lnTo>
                <a:lnTo>
                  <a:pt x="0" y="140820"/>
                </a:lnTo>
                <a:close/>
              </a:path>
            </a:pathLst>
          </a:custGeom>
          <a:solidFill>
            <a:schemeClr val="bg2"/>
          </a:solidFill>
          <a:ln w="22225" cap="flat">
            <a:solidFill>
              <a:schemeClr val="accent1">
                <a:alpha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2"/>
            </p:custDataLst>
          </p:nvPr>
        </p:nvSpPr>
        <p:spPr>
          <a:xfrm>
            <a:off x="1698625" y="2019935"/>
            <a:ext cx="5642610" cy="2793365"/>
          </a:xfrm>
        </p:spPr>
        <p:txBody>
          <a:bodyPr wrap="square" anchor="ctr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dirty="0"/>
              <a:t>单击此处编辑母版标题样式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6"/>
            </p:custDataLst>
          </p:nvPr>
        </p:nvSpPr>
        <p:spPr>
          <a:xfrm>
            <a:off x="1696233" y="1250330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7"/>
            </p:custDataLst>
          </p:nvPr>
        </p:nvSpPr>
        <p:spPr>
          <a:xfrm>
            <a:off x="1696085" y="5072380"/>
            <a:ext cx="2880995" cy="504190"/>
          </a:xfrm>
          <a:prstGeom prst="roundRect">
            <a:avLst>
              <a:gd name="adj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33"/>
          <p:cNvSpPr/>
          <p:nvPr userDrawn="1">
            <p:custDataLst>
              <p:tags r:id="rId2"/>
            </p:custDataLst>
          </p:nvPr>
        </p:nvSpPr>
        <p:spPr>
          <a:xfrm>
            <a:off x="7398385" y="1868805"/>
            <a:ext cx="1788795" cy="3098800"/>
          </a:xfrm>
          <a:custGeom>
            <a:avLst/>
            <a:gdLst>
              <a:gd name="connsiteX0" fmla="*/ 549501 w 1674041"/>
              <a:gd name="connsiteY0" fmla="*/ 2899649 h 2899649"/>
              <a:gd name="connsiteX1" fmla="*/ 1674041 w 1674041"/>
              <a:gd name="connsiteY1" fmla="*/ 1615795 h 2899649"/>
              <a:gd name="connsiteX2" fmla="*/ 1124476 w 1674041"/>
              <a:gd name="connsiteY2" fmla="*/ 0 h 2899649"/>
              <a:gd name="connsiteX3" fmla="*/ 0 w 1674041"/>
              <a:gd name="connsiteY3" fmla="*/ 1283854 h 289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4041" h="2899649">
                <a:moveTo>
                  <a:pt x="549501" y="2899649"/>
                </a:moveTo>
                <a:lnTo>
                  <a:pt x="1674041" y="1615795"/>
                </a:lnTo>
                <a:lnTo>
                  <a:pt x="1124476" y="0"/>
                </a:lnTo>
                <a:lnTo>
                  <a:pt x="0" y="1283854"/>
                </a:lnTo>
                <a:close/>
              </a:path>
            </a:pathLst>
          </a:custGeom>
          <a:noFill/>
          <a:ln w="44450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34"/>
          <p:cNvSpPr/>
          <p:nvPr userDrawn="1">
            <p:custDataLst>
              <p:tags r:id="rId3"/>
            </p:custDataLst>
          </p:nvPr>
        </p:nvSpPr>
        <p:spPr>
          <a:xfrm>
            <a:off x="7985760" y="3596640"/>
            <a:ext cx="2990850" cy="1726565"/>
          </a:xfrm>
          <a:custGeom>
            <a:avLst/>
            <a:gdLst>
              <a:gd name="connsiteX0" fmla="*/ 2798710 w 2798710"/>
              <a:gd name="connsiteY0" fmla="*/ 331941 h 1615794"/>
              <a:gd name="connsiteX1" fmla="*/ 1124541 w 2798710"/>
              <a:gd name="connsiteY1" fmla="*/ 0 h 1615794"/>
              <a:gd name="connsiteX2" fmla="*/ 0 w 2798710"/>
              <a:gd name="connsiteY2" fmla="*/ 1283854 h 1615794"/>
              <a:gd name="connsiteX3" fmla="*/ 1674106 w 2798710"/>
              <a:gd name="connsiteY3" fmla="*/ 1615795 h 161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8710" h="1615794">
                <a:moveTo>
                  <a:pt x="2798710" y="331941"/>
                </a:moveTo>
                <a:lnTo>
                  <a:pt x="1124541" y="0"/>
                </a:lnTo>
                <a:lnTo>
                  <a:pt x="0" y="1283854"/>
                </a:lnTo>
                <a:lnTo>
                  <a:pt x="1674106" y="1615795"/>
                </a:lnTo>
                <a:close/>
              </a:path>
            </a:pathLst>
          </a:custGeom>
          <a:noFill/>
          <a:ln w="44450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35"/>
          <p:cNvSpPr/>
          <p:nvPr userDrawn="1">
            <p:custDataLst>
              <p:tags r:id="rId4"/>
            </p:custDataLst>
          </p:nvPr>
        </p:nvSpPr>
        <p:spPr>
          <a:xfrm>
            <a:off x="8600440" y="1868805"/>
            <a:ext cx="2376170" cy="2081530"/>
          </a:xfrm>
          <a:custGeom>
            <a:avLst/>
            <a:gdLst>
              <a:gd name="connsiteX0" fmla="*/ 0 w 2223734"/>
              <a:gd name="connsiteY0" fmla="*/ 0 h 1947735"/>
              <a:gd name="connsiteX1" fmla="*/ 549629 w 2223734"/>
              <a:gd name="connsiteY1" fmla="*/ 1615795 h 1947735"/>
              <a:gd name="connsiteX2" fmla="*/ 2223735 w 2223734"/>
              <a:gd name="connsiteY2" fmla="*/ 1947736 h 1947735"/>
              <a:gd name="connsiteX3" fmla="*/ 1674106 w 2223734"/>
              <a:gd name="connsiteY3" fmla="*/ 331941 h 194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3734" h="1947735">
                <a:moveTo>
                  <a:pt x="0" y="0"/>
                </a:moveTo>
                <a:lnTo>
                  <a:pt x="549629" y="1615795"/>
                </a:lnTo>
                <a:lnTo>
                  <a:pt x="2223735" y="1947736"/>
                </a:lnTo>
                <a:lnTo>
                  <a:pt x="1674106" y="331941"/>
                </a:lnTo>
                <a:close/>
              </a:path>
            </a:pathLst>
          </a:custGeom>
          <a:noFill/>
          <a:ln w="44450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多边形: 形状 106"/>
          <p:cNvSpPr/>
          <p:nvPr userDrawn="1">
            <p:custDataLst>
              <p:tags r:id="rId5"/>
            </p:custDataLst>
          </p:nvPr>
        </p:nvSpPr>
        <p:spPr>
          <a:xfrm>
            <a:off x="407670" y="379730"/>
            <a:ext cx="11389360" cy="6121400"/>
          </a:xfrm>
          <a:custGeom>
            <a:avLst/>
            <a:gdLst>
              <a:gd name="connsiteX0" fmla="*/ 0 w 10881206"/>
              <a:gd name="connsiteY0" fmla="*/ 0 h 5595308"/>
              <a:gd name="connsiteX1" fmla="*/ 10881207 w 10881206"/>
              <a:gd name="connsiteY1" fmla="*/ 0 h 5595308"/>
              <a:gd name="connsiteX2" fmla="*/ 10881207 w 10881206"/>
              <a:gd name="connsiteY2" fmla="*/ 5595309 h 5595308"/>
              <a:gd name="connsiteX3" fmla="*/ 0 w 10881206"/>
              <a:gd name="connsiteY3" fmla="*/ 5595309 h 559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81206" h="5595308">
                <a:moveTo>
                  <a:pt x="0" y="0"/>
                </a:moveTo>
                <a:lnTo>
                  <a:pt x="10881207" y="0"/>
                </a:lnTo>
                <a:lnTo>
                  <a:pt x="10881207" y="5595309"/>
                </a:lnTo>
                <a:lnTo>
                  <a:pt x="0" y="5595309"/>
                </a:lnTo>
                <a:close/>
              </a:path>
            </a:pathLst>
          </a:custGeom>
          <a:noFill/>
          <a:ln w="22225" cap="flat">
            <a:solidFill>
              <a:schemeClr val="accent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6"/>
            </p:custDataLst>
          </p:nvPr>
        </p:nvSpPr>
        <p:spPr>
          <a:xfrm rot="21420000">
            <a:off x="379730" y="403860"/>
            <a:ext cx="948055" cy="676910"/>
          </a:xfrm>
          <a:custGeom>
            <a:avLst/>
            <a:gdLst>
              <a:gd name="connsiteX0" fmla="*/ 948073 w 948073"/>
              <a:gd name="connsiteY0" fmla="*/ 0 h 677067"/>
              <a:gd name="connsiteX1" fmla="*/ 0 w 948073"/>
              <a:gd name="connsiteY1" fmla="*/ 677067 h 67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8073" h="677067">
                <a:moveTo>
                  <a:pt x="948073" y="0"/>
                </a:moveTo>
                <a:lnTo>
                  <a:pt x="0" y="677067"/>
                </a:lnTo>
              </a:path>
            </a:pathLst>
          </a:custGeom>
          <a:noFill/>
          <a:ln w="12700" cmpd="sng">
            <a:solidFill>
              <a:schemeClr val="accent1"/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29" name="任意多边形: 形状 28"/>
          <p:cNvSpPr/>
          <p:nvPr userDrawn="1">
            <p:custDataLst>
              <p:tags r:id="rId7"/>
            </p:custDataLst>
          </p:nvPr>
        </p:nvSpPr>
        <p:spPr>
          <a:xfrm rot="3087979">
            <a:off x="1239520" y="309880"/>
            <a:ext cx="140970" cy="140970"/>
          </a:xfrm>
          <a:custGeom>
            <a:avLst/>
            <a:gdLst>
              <a:gd name="connsiteX0" fmla="*/ 0 w 140820"/>
              <a:gd name="connsiteY0" fmla="*/ 0 h 140820"/>
              <a:gd name="connsiteX1" fmla="*/ 140820 w 140820"/>
              <a:gd name="connsiteY1" fmla="*/ 0 h 140820"/>
              <a:gd name="connsiteX2" fmla="*/ 140820 w 140820"/>
              <a:gd name="connsiteY2" fmla="*/ 140820 h 140820"/>
              <a:gd name="connsiteX3" fmla="*/ 0 w 140820"/>
              <a:gd name="connsiteY3" fmla="*/ 140820 h 14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820" h="140820">
                <a:moveTo>
                  <a:pt x="0" y="0"/>
                </a:moveTo>
                <a:lnTo>
                  <a:pt x="140820" y="0"/>
                </a:lnTo>
                <a:lnTo>
                  <a:pt x="140820" y="140820"/>
                </a:lnTo>
                <a:lnTo>
                  <a:pt x="0" y="140820"/>
                </a:lnTo>
                <a:close/>
              </a:path>
            </a:pathLst>
          </a:custGeom>
          <a:ln w="22225" cap="flat">
            <a:solidFill>
              <a:schemeClr val="accent1">
                <a:alpha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sp useBgFill="1">
        <p:nvSpPr>
          <p:cNvPr id="30" name="任意多边形: 形状 29"/>
          <p:cNvSpPr/>
          <p:nvPr userDrawn="1">
            <p:custDataLst>
              <p:tags r:id="rId8"/>
            </p:custDataLst>
          </p:nvPr>
        </p:nvSpPr>
        <p:spPr>
          <a:xfrm rot="3087979">
            <a:off x="327660" y="1035050"/>
            <a:ext cx="140970" cy="140970"/>
          </a:xfrm>
          <a:custGeom>
            <a:avLst/>
            <a:gdLst>
              <a:gd name="connsiteX0" fmla="*/ 0 w 140820"/>
              <a:gd name="connsiteY0" fmla="*/ 0 h 140820"/>
              <a:gd name="connsiteX1" fmla="*/ 140820 w 140820"/>
              <a:gd name="connsiteY1" fmla="*/ 0 h 140820"/>
              <a:gd name="connsiteX2" fmla="*/ 140820 w 140820"/>
              <a:gd name="connsiteY2" fmla="*/ 140820 h 140820"/>
              <a:gd name="connsiteX3" fmla="*/ 0 w 140820"/>
              <a:gd name="connsiteY3" fmla="*/ 140820 h 14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820" h="140820">
                <a:moveTo>
                  <a:pt x="0" y="0"/>
                </a:moveTo>
                <a:lnTo>
                  <a:pt x="140820" y="0"/>
                </a:lnTo>
                <a:lnTo>
                  <a:pt x="140820" y="140820"/>
                </a:lnTo>
                <a:lnTo>
                  <a:pt x="0" y="140820"/>
                </a:lnTo>
                <a:close/>
              </a:path>
            </a:pathLst>
          </a:custGeom>
          <a:ln w="22225" cap="flat">
            <a:solidFill>
              <a:schemeClr val="accent1">
                <a:alpha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sp useBgFill="1">
        <p:nvSpPr>
          <p:cNvPr id="32" name="任意多边形: 形状 38"/>
          <p:cNvSpPr/>
          <p:nvPr userDrawn="1">
            <p:custDataLst>
              <p:tags r:id="rId9"/>
            </p:custDataLst>
          </p:nvPr>
        </p:nvSpPr>
        <p:spPr>
          <a:xfrm>
            <a:off x="173990" y="3023870"/>
            <a:ext cx="831850" cy="831850"/>
          </a:xfrm>
          <a:custGeom>
            <a:avLst/>
            <a:gdLst>
              <a:gd name="connsiteX0" fmla="*/ 832092 w 832092"/>
              <a:gd name="connsiteY0" fmla="*/ 416046 h 832092"/>
              <a:gd name="connsiteX1" fmla="*/ 416046 w 832092"/>
              <a:gd name="connsiteY1" fmla="*/ 832092 h 832092"/>
              <a:gd name="connsiteX2" fmla="*/ 0 w 832092"/>
              <a:gd name="connsiteY2" fmla="*/ 416046 h 832092"/>
              <a:gd name="connsiteX3" fmla="*/ 416046 w 832092"/>
              <a:gd name="connsiteY3" fmla="*/ 0 h 832092"/>
              <a:gd name="connsiteX4" fmla="*/ 832092 w 832092"/>
              <a:gd name="connsiteY4" fmla="*/ 416046 h 83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092" h="832092">
                <a:moveTo>
                  <a:pt x="832092" y="416046"/>
                </a:moveTo>
                <a:cubicBezTo>
                  <a:pt x="832092" y="645822"/>
                  <a:pt x="645822" y="832092"/>
                  <a:pt x="416046" y="832092"/>
                </a:cubicBezTo>
                <a:cubicBezTo>
                  <a:pt x="186270" y="832092"/>
                  <a:pt x="0" y="645822"/>
                  <a:pt x="0" y="416046"/>
                </a:cubicBezTo>
                <a:cubicBezTo>
                  <a:pt x="0" y="186270"/>
                  <a:pt x="186270" y="0"/>
                  <a:pt x="416046" y="0"/>
                </a:cubicBezTo>
                <a:cubicBezTo>
                  <a:pt x="645822" y="0"/>
                  <a:pt x="832092" y="186270"/>
                  <a:pt x="832092" y="416046"/>
                </a:cubicBezTo>
                <a:close/>
              </a:path>
            </a:pathLst>
          </a:custGeom>
          <a:ln w="22225" cap="flat">
            <a:solidFill>
              <a:schemeClr val="accent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 useBgFill="1">
        <p:nvSpPr>
          <p:cNvPr id="33" name="任意多边形: 形状 39"/>
          <p:cNvSpPr/>
          <p:nvPr userDrawn="1">
            <p:custDataLst>
              <p:tags r:id="rId10"/>
            </p:custDataLst>
          </p:nvPr>
        </p:nvSpPr>
        <p:spPr>
          <a:xfrm>
            <a:off x="64135" y="3041650"/>
            <a:ext cx="332105" cy="414020"/>
          </a:xfrm>
          <a:custGeom>
            <a:avLst/>
            <a:gdLst>
              <a:gd name="connsiteX0" fmla="*/ 0 w 352999"/>
              <a:gd name="connsiteY0" fmla="*/ 0 h 365608"/>
              <a:gd name="connsiteX1" fmla="*/ 352999 w 352999"/>
              <a:gd name="connsiteY1" fmla="*/ 0 h 365608"/>
              <a:gd name="connsiteX2" fmla="*/ 352999 w 352999"/>
              <a:gd name="connsiteY2" fmla="*/ 365609 h 365608"/>
              <a:gd name="connsiteX3" fmla="*/ 0 w 352999"/>
              <a:gd name="connsiteY3" fmla="*/ 365609 h 36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999" h="365608">
                <a:moveTo>
                  <a:pt x="0" y="0"/>
                </a:moveTo>
                <a:lnTo>
                  <a:pt x="352999" y="0"/>
                </a:lnTo>
                <a:lnTo>
                  <a:pt x="352999" y="365609"/>
                </a:lnTo>
                <a:lnTo>
                  <a:pt x="0" y="365609"/>
                </a:lnTo>
                <a:close/>
              </a:path>
            </a:pathLst>
          </a:custGeom>
          <a:ln w="222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34" name="任意多边形: 形状 40"/>
          <p:cNvSpPr/>
          <p:nvPr userDrawn="1">
            <p:custDataLst>
              <p:tags r:id="rId11"/>
            </p:custDataLst>
          </p:nvPr>
        </p:nvSpPr>
        <p:spPr>
          <a:xfrm>
            <a:off x="109855" y="3439795"/>
            <a:ext cx="136525" cy="67310"/>
          </a:xfrm>
          <a:custGeom>
            <a:avLst/>
            <a:gdLst>
              <a:gd name="connsiteX0" fmla="*/ 0 w 136591"/>
              <a:gd name="connsiteY0" fmla="*/ 67272 h 67271"/>
              <a:gd name="connsiteX1" fmla="*/ 67271 w 136591"/>
              <a:gd name="connsiteY1" fmla="*/ 0 h 67271"/>
              <a:gd name="connsiteX2" fmla="*/ 136591 w 136591"/>
              <a:gd name="connsiteY2" fmla="*/ 67272 h 6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591" h="67271">
                <a:moveTo>
                  <a:pt x="0" y="67272"/>
                </a:moveTo>
                <a:lnTo>
                  <a:pt x="67271" y="0"/>
                </a:lnTo>
                <a:lnTo>
                  <a:pt x="136591" y="67272"/>
                </a:lnTo>
              </a:path>
            </a:pathLst>
          </a:custGeom>
          <a:noFill/>
          <a:ln w="22225" cap="flat">
            <a:solidFill>
              <a:schemeClr val="accent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1749777" y="3214516"/>
            <a:ext cx="5915302" cy="1078138"/>
          </a:xfrm>
        </p:spPr>
        <p:txBody>
          <a:bodyPr wrap="square" anchor="t">
            <a:normAutofit/>
          </a:bodyPr>
          <a:lstStyle>
            <a:lvl1pPr algn="l">
              <a:lnSpc>
                <a:spcPct val="100000"/>
              </a:lnSpc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1749777" y="2239604"/>
            <a:ext cx="5915302" cy="832092"/>
          </a:xfrm>
        </p:spPr>
        <p:txBody>
          <a:bodyPr wrap="square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40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7"/>
            </p:custDataLst>
          </p:nvPr>
        </p:nvSpPr>
        <p:spPr>
          <a:xfrm>
            <a:off x="1749777" y="1132095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公司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8"/>
            </p:custDataLst>
          </p:nvPr>
        </p:nvSpPr>
        <p:spPr>
          <a:xfrm>
            <a:off x="1750060" y="5038090"/>
            <a:ext cx="2879090" cy="504190"/>
          </a:xfrm>
          <a:prstGeom prst="roundRect">
            <a:avLst>
              <a:gd name="adj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964855" y="2419699"/>
            <a:ext cx="1501831" cy="2042097"/>
          </a:xfrm>
        </p:spPr>
        <p:txBody>
          <a:bodyPr vert="eaVert" wrap="square" anchor="ctr">
            <a:normAutofit/>
          </a:bodyPr>
          <a:lstStyle>
            <a:lvl1pPr algn="ctr"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>
            <p:custDataLst>
              <p:tags r:id="rId6"/>
            </p:custDataLst>
          </p:nvPr>
        </p:nvSpPr>
        <p:spPr>
          <a:xfrm>
            <a:off x="3245485" y="380365"/>
            <a:ext cx="8536305" cy="6120130"/>
          </a:xfrm>
          <a:prstGeom prst="rect">
            <a:avLst/>
          </a:prstGeom>
          <a:noFill/>
          <a:ln w="22225" cap="flat">
            <a:solidFill>
              <a:schemeClr val="accent1">
                <a:alpha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7"/>
            </p:custDataLst>
          </p:nvPr>
        </p:nvSpPr>
        <p:spPr>
          <a:xfrm>
            <a:off x="407035" y="379730"/>
            <a:ext cx="2617470" cy="6122035"/>
          </a:xfrm>
          <a:prstGeom prst="rect">
            <a:avLst/>
          </a:prstGeom>
          <a:noFill/>
          <a:ln w="22225" cap="flat">
            <a:solidFill>
              <a:schemeClr val="accent1">
                <a:alpha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sp useBgFill="1">
        <p:nvSpPr>
          <p:cNvPr id="12" name="任意多边形: 形状 11"/>
          <p:cNvSpPr/>
          <p:nvPr userDrawn="1">
            <p:custDataLst>
              <p:tags r:id="rId8"/>
            </p:custDataLst>
          </p:nvPr>
        </p:nvSpPr>
        <p:spPr>
          <a:xfrm flipH="1">
            <a:off x="10976610" y="1824355"/>
            <a:ext cx="1041400" cy="1041400"/>
          </a:xfrm>
          <a:custGeom>
            <a:avLst/>
            <a:gdLst>
              <a:gd name="connsiteX0" fmla="*/ 832092 w 832092"/>
              <a:gd name="connsiteY0" fmla="*/ 416046 h 832092"/>
              <a:gd name="connsiteX1" fmla="*/ 416046 w 832092"/>
              <a:gd name="connsiteY1" fmla="*/ 832092 h 832092"/>
              <a:gd name="connsiteX2" fmla="*/ 0 w 832092"/>
              <a:gd name="connsiteY2" fmla="*/ 416046 h 832092"/>
              <a:gd name="connsiteX3" fmla="*/ 416046 w 832092"/>
              <a:gd name="connsiteY3" fmla="*/ 0 h 832092"/>
              <a:gd name="connsiteX4" fmla="*/ 832092 w 832092"/>
              <a:gd name="connsiteY4" fmla="*/ 416046 h 83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092" h="832092">
                <a:moveTo>
                  <a:pt x="832092" y="416046"/>
                </a:moveTo>
                <a:cubicBezTo>
                  <a:pt x="832092" y="645822"/>
                  <a:pt x="645822" y="832092"/>
                  <a:pt x="416046" y="832092"/>
                </a:cubicBezTo>
                <a:cubicBezTo>
                  <a:pt x="186270" y="832092"/>
                  <a:pt x="0" y="645822"/>
                  <a:pt x="0" y="416046"/>
                </a:cubicBezTo>
                <a:cubicBezTo>
                  <a:pt x="0" y="186270"/>
                  <a:pt x="186270" y="0"/>
                  <a:pt x="416046" y="0"/>
                </a:cubicBezTo>
                <a:cubicBezTo>
                  <a:pt x="645822" y="0"/>
                  <a:pt x="832092" y="186270"/>
                  <a:pt x="832092" y="416046"/>
                </a:cubicBezTo>
                <a:close/>
              </a:path>
            </a:pathLst>
          </a:custGeom>
          <a:ln w="25601" cap="flat">
            <a:solidFill>
              <a:schemeClr val="accent1">
                <a:alpha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3" name="任意多边形: 形状 12"/>
          <p:cNvSpPr/>
          <p:nvPr userDrawn="1">
            <p:custDataLst>
              <p:tags r:id="rId9"/>
            </p:custDataLst>
          </p:nvPr>
        </p:nvSpPr>
        <p:spPr>
          <a:xfrm flipH="1">
            <a:off x="11791950" y="1847215"/>
            <a:ext cx="309245" cy="518160"/>
          </a:xfrm>
          <a:custGeom>
            <a:avLst/>
            <a:gdLst>
              <a:gd name="connsiteX0" fmla="*/ 0 w 352999"/>
              <a:gd name="connsiteY0" fmla="*/ 0 h 365608"/>
              <a:gd name="connsiteX1" fmla="*/ 352999 w 352999"/>
              <a:gd name="connsiteY1" fmla="*/ 0 h 365608"/>
              <a:gd name="connsiteX2" fmla="*/ 352999 w 352999"/>
              <a:gd name="connsiteY2" fmla="*/ 365609 h 365608"/>
              <a:gd name="connsiteX3" fmla="*/ 0 w 352999"/>
              <a:gd name="connsiteY3" fmla="*/ 365609 h 36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999" h="365608">
                <a:moveTo>
                  <a:pt x="0" y="0"/>
                </a:moveTo>
                <a:lnTo>
                  <a:pt x="352999" y="0"/>
                </a:lnTo>
                <a:lnTo>
                  <a:pt x="352999" y="365609"/>
                </a:lnTo>
                <a:lnTo>
                  <a:pt x="0" y="365609"/>
                </a:lnTo>
                <a:close/>
              </a:path>
            </a:pathLst>
          </a:custGeom>
          <a:solidFill>
            <a:schemeClr val="bg2"/>
          </a:solidFill>
          <a:ln w="64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 useBgFill="1">
        <p:nvSpPr>
          <p:cNvPr id="14" name="任意多边形: 形状 13"/>
          <p:cNvSpPr/>
          <p:nvPr userDrawn="1">
            <p:custDataLst>
              <p:tags r:id="rId10"/>
            </p:custDataLst>
          </p:nvPr>
        </p:nvSpPr>
        <p:spPr>
          <a:xfrm flipH="1">
            <a:off x="11931015" y="2345055"/>
            <a:ext cx="170815" cy="84455"/>
          </a:xfrm>
          <a:custGeom>
            <a:avLst/>
            <a:gdLst>
              <a:gd name="connsiteX0" fmla="*/ 0 w 136591"/>
              <a:gd name="connsiteY0" fmla="*/ 67272 h 67271"/>
              <a:gd name="connsiteX1" fmla="*/ 67271 w 136591"/>
              <a:gd name="connsiteY1" fmla="*/ 0 h 67271"/>
              <a:gd name="connsiteX2" fmla="*/ 136591 w 136591"/>
              <a:gd name="connsiteY2" fmla="*/ 67272 h 6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591" h="67271">
                <a:moveTo>
                  <a:pt x="0" y="67272"/>
                </a:moveTo>
                <a:lnTo>
                  <a:pt x="67271" y="0"/>
                </a:lnTo>
                <a:lnTo>
                  <a:pt x="136591" y="67272"/>
                </a:lnTo>
              </a:path>
            </a:pathLst>
          </a:custGeom>
          <a:ln w="25601" cap="flat">
            <a:solidFill>
              <a:schemeClr val="accent1">
                <a:alpha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任意多边形: 形状 10"/>
          <p:cNvSpPr/>
          <p:nvPr userDrawn="1">
            <p:custDataLst>
              <p:tags r:id="rId2"/>
            </p:custDataLst>
          </p:nvPr>
        </p:nvSpPr>
        <p:spPr>
          <a:xfrm>
            <a:off x="4616450" y="2002155"/>
            <a:ext cx="2938145" cy="941070"/>
          </a:xfrm>
          <a:custGeom>
            <a:avLst/>
            <a:gdLst>
              <a:gd name="connsiteX0" fmla="*/ 0 w 10881206"/>
              <a:gd name="connsiteY0" fmla="*/ 0 h 5595308"/>
              <a:gd name="connsiteX1" fmla="*/ 10881207 w 10881206"/>
              <a:gd name="connsiteY1" fmla="*/ 0 h 5595308"/>
              <a:gd name="connsiteX2" fmla="*/ 10881207 w 10881206"/>
              <a:gd name="connsiteY2" fmla="*/ 5595309 h 5595308"/>
              <a:gd name="connsiteX3" fmla="*/ 0 w 10881206"/>
              <a:gd name="connsiteY3" fmla="*/ 5595309 h 559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81206" h="5595308">
                <a:moveTo>
                  <a:pt x="0" y="0"/>
                </a:moveTo>
                <a:lnTo>
                  <a:pt x="10881207" y="0"/>
                </a:lnTo>
                <a:lnTo>
                  <a:pt x="10881207" y="5595309"/>
                </a:lnTo>
                <a:lnTo>
                  <a:pt x="0" y="5595309"/>
                </a:lnTo>
                <a:close/>
              </a:path>
            </a:pathLst>
          </a:custGeom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2" name="任意多边形: 形状 11"/>
          <p:cNvSpPr/>
          <p:nvPr userDrawn="1">
            <p:custDataLst>
              <p:tags r:id="rId3"/>
            </p:custDataLst>
          </p:nvPr>
        </p:nvSpPr>
        <p:spPr>
          <a:xfrm>
            <a:off x="4576445" y="1965325"/>
            <a:ext cx="76200" cy="76835"/>
          </a:xfrm>
          <a:custGeom>
            <a:avLst/>
            <a:gdLst>
              <a:gd name="connsiteX0" fmla="*/ 0 w 140815"/>
              <a:gd name="connsiteY0" fmla="*/ 0 h 140815"/>
              <a:gd name="connsiteX1" fmla="*/ 140816 w 140815"/>
              <a:gd name="connsiteY1" fmla="*/ 0 h 140815"/>
              <a:gd name="connsiteX2" fmla="*/ 140816 w 140815"/>
              <a:gd name="connsiteY2" fmla="*/ 140816 h 140815"/>
              <a:gd name="connsiteX3" fmla="*/ 0 w 140815"/>
              <a:gd name="connsiteY3" fmla="*/ 140816 h 14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815" h="140815">
                <a:moveTo>
                  <a:pt x="0" y="0"/>
                </a:moveTo>
                <a:lnTo>
                  <a:pt x="140816" y="0"/>
                </a:lnTo>
                <a:lnTo>
                  <a:pt x="140816" y="140816"/>
                </a:lnTo>
                <a:lnTo>
                  <a:pt x="0" y="140816"/>
                </a:lnTo>
                <a:close/>
              </a:path>
            </a:pathLst>
          </a:custGeom>
          <a:solidFill>
            <a:schemeClr val="bg2"/>
          </a:solidFill>
          <a:ln w="254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/>
          <p:cNvSpPr/>
          <p:nvPr userDrawn="1">
            <p:custDataLst>
              <p:tags r:id="rId4"/>
            </p:custDataLst>
          </p:nvPr>
        </p:nvSpPr>
        <p:spPr>
          <a:xfrm>
            <a:off x="4576445" y="2896235"/>
            <a:ext cx="76200" cy="76835"/>
          </a:xfrm>
          <a:custGeom>
            <a:avLst/>
            <a:gdLst>
              <a:gd name="connsiteX0" fmla="*/ 0 w 140815"/>
              <a:gd name="connsiteY0" fmla="*/ 0 h 140815"/>
              <a:gd name="connsiteX1" fmla="*/ 140816 w 140815"/>
              <a:gd name="connsiteY1" fmla="*/ 0 h 140815"/>
              <a:gd name="connsiteX2" fmla="*/ 140816 w 140815"/>
              <a:gd name="connsiteY2" fmla="*/ 140816 h 140815"/>
              <a:gd name="connsiteX3" fmla="*/ 0 w 140815"/>
              <a:gd name="connsiteY3" fmla="*/ 140816 h 14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815" h="140815">
                <a:moveTo>
                  <a:pt x="0" y="0"/>
                </a:moveTo>
                <a:lnTo>
                  <a:pt x="140816" y="0"/>
                </a:lnTo>
                <a:lnTo>
                  <a:pt x="140816" y="140816"/>
                </a:lnTo>
                <a:lnTo>
                  <a:pt x="0" y="140816"/>
                </a:lnTo>
                <a:close/>
              </a:path>
            </a:pathLst>
          </a:custGeom>
          <a:solidFill>
            <a:schemeClr val="bg2"/>
          </a:solidFill>
          <a:ln w="254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 userDrawn="1">
            <p:custDataLst>
              <p:tags r:id="rId5"/>
            </p:custDataLst>
          </p:nvPr>
        </p:nvSpPr>
        <p:spPr>
          <a:xfrm>
            <a:off x="7518400" y="1974850"/>
            <a:ext cx="76200" cy="76835"/>
          </a:xfrm>
          <a:custGeom>
            <a:avLst/>
            <a:gdLst>
              <a:gd name="connsiteX0" fmla="*/ 0 w 140815"/>
              <a:gd name="connsiteY0" fmla="*/ 0 h 140815"/>
              <a:gd name="connsiteX1" fmla="*/ 140816 w 140815"/>
              <a:gd name="connsiteY1" fmla="*/ 0 h 140815"/>
              <a:gd name="connsiteX2" fmla="*/ 140816 w 140815"/>
              <a:gd name="connsiteY2" fmla="*/ 140816 h 140815"/>
              <a:gd name="connsiteX3" fmla="*/ 0 w 140815"/>
              <a:gd name="connsiteY3" fmla="*/ 140816 h 14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815" h="140815">
                <a:moveTo>
                  <a:pt x="0" y="0"/>
                </a:moveTo>
                <a:lnTo>
                  <a:pt x="140816" y="0"/>
                </a:lnTo>
                <a:lnTo>
                  <a:pt x="140816" y="140816"/>
                </a:lnTo>
                <a:lnTo>
                  <a:pt x="0" y="140816"/>
                </a:lnTo>
                <a:close/>
              </a:path>
            </a:pathLst>
          </a:custGeom>
          <a:solidFill>
            <a:schemeClr val="bg2"/>
          </a:solidFill>
          <a:ln w="254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/>
          <p:cNvSpPr/>
          <p:nvPr userDrawn="1">
            <p:custDataLst>
              <p:tags r:id="rId6"/>
            </p:custDataLst>
          </p:nvPr>
        </p:nvSpPr>
        <p:spPr>
          <a:xfrm>
            <a:off x="7518400" y="2905760"/>
            <a:ext cx="76200" cy="76835"/>
          </a:xfrm>
          <a:custGeom>
            <a:avLst/>
            <a:gdLst>
              <a:gd name="connsiteX0" fmla="*/ 0 w 140815"/>
              <a:gd name="connsiteY0" fmla="*/ 0 h 140815"/>
              <a:gd name="connsiteX1" fmla="*/ 140816 w 140815"/>
              <a:gd name="connsiteY1" fmla="*/ 0 h 140815"/>
              <a:gd name="connsiteX2" fmla="*/ 140816 w 140815"/>
              <a:gd name="connsiteY2" fmla="*/ 140816 h 140815"/>
              <a:gd name="connsiteX3" fmla="*/ 0 w 140815"/>
              <a:gd name="connsiteY3" fmla="*/ 140816 h 14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815" h="140815">
                <a:moveTo>
                  <a:pt x="0" y="0"/>
                </a:moveTo>
                <a:lnTo>
                  <a:pt x="140816" y="0"/>
                </a:lnTo>
                <a:lnTo>
                  <a:pt x="140816" y="140816"/>
                </a:lnTo>
                <a:lnTo>
                  <a:pt x="0" y="140816"/>
                </a:lnTo>
                <a:close/>
              </a:path>
            </a:pathLst>
          </a:custGeom>
          <a:solidFill>
            <a:schemeClr val="bg2"/>
          </a:solidFill>
          <a:ln w="254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/>
          <p:cNvSpPr/>
          <p:nvPr userDrawn="1">
            <p:custDataLst>
              <p:tags r:id="rId7"/>
            </p:custDataLst>
          </p:nvPr>
        </p:nvSpPr>
        <p:spPr>
          <a:xfrm>
            <a:off x="407670" y="379730"/>
            <a:ext cx="11389360" cy="6121400"/>
          </a:xfrm>
          <a:custGeom>
            <a:avLst/>
            <a:gdLst>
              <a:gd name="connsiteX0" fmla="*/ 0 w 10881206"/>
              <a:gd name="connsiteY0" fmla="*/ 0 h 5595308"/>
              <a:gd name="connsiteX1" fmla="*/ 10881207 w 10881206"/>
              <a:gd name="connsiteY1" fmla="*/ 0 h 5595308"/>
              <a:gd name="connsiteX2" fmla="*/ 10881207 w 10881206"/>
              <a:gd name="connsiteY2" fmla="*/ 5595309 h 5595308"/>
              <a:gd name="connsiteX3" fmla="*/ 0 w 10881206"/>
              <a:gd name="connsiteY3" fmla="*/ 5595309 h 559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81206" h="5595308">
                <a:moveTo>
                  <a:pt x="0" y="0"/>
                </a:moveTo>
                <a:lnTo>
                  <a:pt x="10881207" y="0"/>
                </a:lnTo>
                <a:lnTo>
                  <a:pt x="10881207" y="5595309"/>
                </a:lnTo>
                <a:lnTo>
                  <a:pt x="0" y="5595309"/>
                </a:lnTo>
                <a:close/>
              </a:path>
            </a:pathLst>
          </a:custGeom>
          <a:noFill/>
          <a:ln w="22225" cap="flat">
            <a:solidFill>
              <a:schemeClr val="accent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 useBgFill="1">
        <p:nvSpPr>
          <p:cNvPr id="18" name="任意多边形: 形状 17"/>
          <p:cNvSpPr/>
          <p:nvPr userDrawn="1">
            <p:custDataLst>
              <p:tags r:id="rId8"/>
            </p:custDataLst>
          </p:nvPr>
        </p:nvSpPr>
        <p:spPr>
          <a:xfrm>
            <a:off x="231775" y="1906270"/>
            <a:ext cx="753110" cy="753110"/>
          </a:xfrm>
          <a:custGeom>
            <a:avLst/>
            <a:gdLst>
              <a:gd name="connsiteX0" fmla="*/ 832092 w 832092"/>
              <a:gd name="connsiteY0" fmla="*/ 416046 h 832092"/>
              <a:gd name="connsiteX1" fmla="*/ 416046 w 832092"/>
              <a:gd name="connsiteY1" fmla="*/ 832092 h 832092"/>
              <a:gd name="connsiteX2" fmla="*/ 0 w 832092"/>
              <a:gd name="connsiteY2" fmla="*/ 416046 h 832092"/>
              <a:gd name="connsiteX3" fmla="*/ 416046 w 832092"/>
              <a:gd name="connsiteY3" fmla="*/ 0 h 832092"/>
              <a:gd name="connsiteX4" fmla="*/ 832092 w 832092"/>
              <a:gd name="connsiteY4" fmla="*/ 416046 h 83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092" h="832092">
                <a:moveTo>
                  <a:pt x="832092" y="416046"/>
                </a:moveTo>
                <a:cubicBezTo>
                  <a:pt x="832092" y="645822"/>
                  <a:pt x="645822" y="832092"/>
                  <a:pt x="416046" y="832092"/>
                </a:cubicBezTo>
                <a:cubicBezTo>
                  <a:pt x="186270" y="832092"/>
                  <a:pt x="0" y="645822"/>
                  <a:pt x="0" y="416046"/>
                </a:cubicBezTo>
                <a:cubicBezTo>
                  <a:pt x="0" y="186270"/>
                  <a:pt x="186270" y="0"/>
                  <a:pt x="416046" y="0"/>
                </a:cubicBezTo>
                <a:cubicBezTo>
                  <a:pt x="645822" y="0"/>
                  <a:pt x="832092" y="186270"/>
                  <a:pt x="832092" y="416046"/>
                </a:cubicBezTo>
                <a:close/>
              </a:path>
            </a:pathLst>
          </a:custGeom>
          <a:ln w="25601" cap="flat">
            <a:solidFill>
              <a:schemeClr val="accent1">
                <a:alpha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 useBgFill="1">
        <p:nvSpPr>
          <p:cNvPr id="19" name="任意多边形: 形状 18"/>
          <p:cNvSpPr/>
          <p:nvPr userDrawn="1">
            <p:custDataLst>
              <p:tags r:id="rId9"/>
            </p:custDataLst>
          </p:nvPr>
        </p:nvSpPr>
        <p:spPr>
          <a:xfrm>
            <a:off x="94615" y="1922780"/>
            <a:ext cx="300355" cy="374650"/>
          </a:xfrm>
          <a:custGeom>
            <a:avLst/>
            <a:gdLst>
              <a:gd name="connsiteX0" fmla="*/ 0 w 352999"/>
              <a:gd name="connsiteY0" fmla="*/ 0 h 365608"/>
              <a:gd name="connsiteX1" fmla="*/ 352999 w 352999"/>
              <a:gd name="connsiteY1" fmla="*/ 0 h 365608"/>
              <a:gd name="connsiteX2" fmla="*/ 352999 w 352999"/>
              <a:gd name="connsiteY2" fmla="*/ 365609 h 365608"/>
              <a:gd name="connsiteX3" fmla="*/ 0 w 352999"/>
              <a:gd name="connsiteY3" fmla="*/ 365609 h 36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999" h="365608">
                <a:moveTo>
                  <a:pt x="0" y="0"/>
                </a:moveTo>
                <a:lnTo>
                  <a:pt x="352999" y="0"/>
                </a:lnTo>
                <a:lnTo>
                  <a:pt x="352999" y="365609"/>
                </a:lnTo>
                <a:lnTo>
                  <a:pt x="0" y="365609"/>
                </a:lnTo>
                <a:close/>
              </a:path>
            </a:pathLst>
          </a:custGeom>
          <a:ln w="64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20" name="任意多边形: 形状 19"/>
          <p:cNvSpPr/>
          <p:nvPr userDrawn="1">
            <p:custDataLst>
              <p:tags r:id="rId10"/>
            </p:custDataLst>
          </p:nvPr>
        </p:nvSpPr>
        <p:spPr>
          <a:xfrm>
            <a:off x="170815" y="2282825"/>
            <a:ext cx="123825" cy="60960"/>
          </a:xfrm>
          <a:custGeom>
            <a:avLst/>
            <a:gdLst>
              <a:gd name="connsiteX0" fmla="*/ 0 w 136591"/>
              <a:gd name="connsiteY0" fmla="*/ 67272 h 67271"/>
              <a:gd name="connsiteX1" fmla="*/ 67271 w 136591"/>
              <a:gd name="connsiteY1" fmla="*/ 0 h 67271"/>
              <a:gd name="connsiteX2" fmla="*/ 136591 w 136591"/>
              <a:gd name="connsiteY2" fmla="*/ 67272 h 6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591" h="67271">
                <a:moveTo>
                  <a:pt x="0" y="67272"/>
                </a:moveTo>
                <a:lnTo>
                  <a:pt x="67271" y="0"/>
                </a:lnTo>
                <a:lnTo>
                  <a:pt x="136591" y="67272"/>
                </a:lnTo>
              </a:path>
            </a:pathLst>
          </a:custGeom>
          <a:solidFill>
            <a:schemeClr val="bg2"/>
          </a:solidFill>
          <a:ln w="25601" cap="flat">
            <a:solidFill>
              <a:schemeClr val="accent1">
                <a:alpha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/>
          <p:cNvSpPr/>
          <p:nvPr userDrawn="1">
            <p:custDataLst>
              <p:tags r:id="rId11"/>
            </p:custDataLst>
          </p:nvPr>
        </p:nvSpPr>
        <p:spPr>
          <a:xfrm rot="20146393">
            <a:off x="11054080" y="5657215"/>
            <a:ext cx="948055" cy="676910"/>
          </a:xfrm>
          <a:custGeom>
            <a:avLst/>
            <a:gdLst>
              <a:gd name="connsiteX0" fmla="*/ 948073 w 948073"/>
              <a:gd name="connsiteY0" fmla="*/ 0 h 677067"/>
              <a:gd name="connsiteX1" fmla="*/ 0 w 948073"/>
              <a:gd name="connsiteY1" fmla="*/ 677067 h 67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8073" h="677067">
                <a:moveTo>
                  <a:pt x="948073" y="0"/>
                </a:moveTo>
                <a:lnTo>
                  <a:pt x="0" y="677067"/>
                </a:lnTo>
              </a:path>
            </a:pathLst>
          </a:custGeom>
          <a:noFill/>
          <a:ln w="12700" cmpd="sng">
            <a:solidFill>
              <a:schemeClr val="accent1"/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23" name="任意多边形: 形状 22"/>
          <p:cNvSpPr/>
          <p:nvPr userDrawn="1">
            <p:custDataLst>
              <p:tags r:id="rId12"/>
            </p:custDataLst>
          </p:nvPr>
        </p:nvSpPr>
        <p:spPr>
          <a:xfrm rot="1814371">
            <a:off x="11751310" y="5422265"/>
            <a:ext cx="140970" cy="140970"/>
          </a:xfrm>
          <a:custGeom>
            <a:avLst/>
            <a:gdLst>
              <a:gd name="connsiteX0" fmla="*/ 0 w 140820"/>
              <a:gd name="connsiteY0" fmla="*/ 0 h 140820"/>
              <a:gd name="connsiteX1" fmla="*/ 140820 w 140820"/>
              <a:gd name="connsiteY1" fmla="*/ 0 h 140820"/>
              <a:gd name="connsiteX2" fmla="*/ 140820 w 140820"/>
              <a:gd name="connsiteY2" fmla="*/ 140820 h 140820"/>
              <a:gd name="connsiteX3" fmla="*/ 0 w 140820"/>
              <a:gd name="connsiteY3" fmla="*/ 140820 h 14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820" h="140820">
                <a:moveTo>
                  <a:pt x="0" y="0"/>
                </a:moveTo>
                <a:lnTo>
                  <a:pt x="140820" y="0"/>
                </a:lnTo>
                <a:lnTo>
                  <a:pt x="140820" y="140820"/>
                </a:lnTo>
                <a:lnTo>
                  <a:pt x="0" y="140820"/>
                </a:lnTo>
                <a:close/>
              </a:path>
            </a:pathLst>
          </a:custGeom>
          <a:ln w="25602" cap="flat">
            <a:solidFill>
              <a:schemeClr val="accent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 useBgFill="1">
        <p:nvSpPr>
          <p:cNvPr id="24" name="任意多边形: 形状 23"/>
          <p:cNvSpPr/>
          <p:nvPr userDrawn="1">
            <p:custDataLst>
              <p:tags r:id="rId13"/>
            </p:custDataLst>
          </p:nvPr>
        </p:nvSpPr>
        <p:spPr>
          <a:xfrm rot="1814371">
            <a:off x="11164570" y="6428740"/>
            <a:ext cx="140970" cy="140970"/>
          </a:xfrm>
          <a:custGeom>
            <a:avLst/>
            <a:gdLst>
              <a:gd name="connsiteX0" fmla="*/ 0 w 140820"/>
              <a:gd name="connsiteY0" fmla="*/ 0 h 140820"/>
              <a:gd name="connsiteX1" fmla="*/ 140820 w 140820"/>
              <a:gd name="connsiteY1" fmla="*/ 0 h 140820"/>
              <a:gd name="connsiteX2" fmla="*/ 140820 w 140820"/>
              <a:gd name="connsiteY2" fmla="*/ 140820 h 140820"/>
              <a:gd name="connsiteX3" fmla="*/ 0 w 140820"/>
              <a:gd name="connsiteY3" fmla="*/ 140820 h 14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820" h="140820">
                <a:moveTo>
                  <a:pt x="0" y="0"/>
                </a:moveTo>
                <a:lnTo>
                  <a:pt x="140820" y="0"/>
                </a:lnTo>
                <a:lnTo>
                  <a:pt x="140820" y="140820"/>
                </a:lnTo>
                <a:lnTo>
                  <a:pt x="0" y="140820"/>
                </a:lnTo>
                <a:close/>
              </a:path>
            </a:pathLst>
          </a:custGeom>
          <a:ln w="25602" cap="flat">
            <a:solidFill>
              <a:schemeClr val="accent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1526400" y="3034854"/>
            <a:ext cx="9144000" cy="1152000"/>
          </a:xfrm>
        </p:spPr>
        <p:txBody>
          <a:bodyPr wrap="square" anchor="b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5"/>
            </p:custDataLst>
          </p:nvPr>
        </p:nvSpPr>
        <p:spPr>
          <a:xfrm>
            <a:off x="1526400" y="4294854"/>
            <a:ext cx="9144000" cy="936000"/>
          </a:xfrm>
        </p:spPr>
        <p:txBody>
          <a:bodyPr wrap="square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6"/>
            </p:custDataLst>
          </p:nvPr>
        </p:nvSpPr>
        <p:spPr>
          <a:xfrm>
            <a:off x="4616607" y="2002070"/>
            <a:ext cx="2938425" cy="940883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4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104.xml"/><Relationship Id="rId20" Type="http://schemas.openxmlformats.org/officeDocument/2006/relationships/tags" Target="../tags/tag103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02.xml"/><Relationship Id="rId18" Type="http://schemas.openxmlformats.org/officeDocument/2006/relationships/tags" Target="../tags/tag101.xml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图形 7"/>
          <p:cNvGrpSpPr/>
          <p:nvPr userDrawn="1">
            <p:custDataLst>
              <p:tags r:id="rId12"/>
            </p:custDataLst>
          </p:nvPr>
        </p:nvGrpSpPr>
        <p:grpSpPr>
          <a:xfrm flipH="1">
            <a:off x="10695940" y="391160"/>
            <a:ext cx="1125461" cy="1041400"/>
            <a:chOff x="374327" y="-3935993"/>
            <a:chExt cx="899363" cy="832092"/>
          </a:xfrm>
          <a:solidFill>
            <a:schemeClr val="bg2"/>
          </a:solidFill>
        </p:grpSpPr>
        <p:sp useBgFill="1">
          <p:nvSpPr>
            <p:cNvPr id="12" name="任意多边形: 形状 11"/>
            <p:cNvSpPr/>
            <p:nvPr>
              <p:custDataLst>
                <p:tags r:id="rId13"/>
              </p:custDataLst>
            </p:nvPr>
          </p:nvSpPr>
          <p:spPr>
            <a:xfrm>
              <a:off x="441598" y="-3935993"/>
              <a:ext cx="832092" cy="832092"/>
            </a:xfrm>
            <a:custGeom>
              <a:avLst/>
              <a:gdLst>
                <a:gd name="connsiteX0" fmla="*/ 832092 w 832092"/>
                <a:gd name="connsiteY0" fmla="*/ 416046 h 832092"/>
                <a:gd name="connsiteX1" fmla="*/ 416046 w 832092"/>
                <a:gd name="connsiteY1" fmla="*/ 832092 h 832092"/>
                <a:gd name="connsiteX2" fmla="*/ 0 w 832092"/>
                <a:gd name="connsiteY2" fmla="*/ 416046 h 832092"/>
                <a:gd name="connsiteX3" fmla="*/ 416046 w 832092"/>
                <a:gd name="connsiteY3" fmla="*/ 0 h 832092"/>
                <a:gd name="connsiteX4" fmla="*/ 832092 w 832092"/>
                <a:gd name="connsiteY4" fmla="*/ 416046 h 83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092" h="832092">
                  <a:moveTo>
                    <a:pt x="832092" y="416046"/>
                  </a:moveTo>
                  <a:cubicBezTo>
                    <a:pt x="832092" y="645822"/>
                    <a:pt x="645822" y="832092"/>
                    <a:pt x="416046" y="832092"/>
                  </a:cubicBezTo>
                  <a:cubicBezTo>
                    <a:pt x="186270" y="832092"/>
                    <a:pt x="0" y="645822"/>
                    <a:pt x="0" y="416046"/>
                  </a:cubicBezTo>
                  <a:cubicBezTo>
                    <a:pt x="0" y="186270"/>
                    <a:pt x="186270" y="0"/>
                    <a:pt x="416046" y="0"/>
                  </a:cubicBezTo>
                  <a:cubicBezTo>
                    <a:pt x="645822" y="0"/>
                    <a:pt x="832092" y="186270"/>
                    <a:pt x="832092" y="416046"/>
                  </a:cubicBezTo>
                  <a:close/>
                </a:path>
              </a:pathLst>
            </a:custGeom>
            <a:ln w="25601" cap="flat">
              <a:solidFill>
                <a:schemeClr val="accent1">
                  <a:alpha val="8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 useBgFill="1">
          <p:nvSpPr>
            <p:cNvPr id="13" name="任意多边形: 形状 12"/>
            <p:cNvSpPr/>
            <p:nvPr>
              <p:custDataLst>
                <p:tags r:id="rId14"/>
              </p:custDataLst>
            </p:nvPr>
          </p:nvSpPr>
          <p:spPr>
            <a:xfrm>
              <a:off x="375027" y="-3917728"/>
              <a:ext cx="247120" cy="414017"/>
            </a:xfrm>
            <a:custGeom>
              <a:avLst/>
              <a:gdLst>
                <a:gd name="connsiteX0" fmla="*/ 0 w 352999"/>
                <a:gd name="connsiteY0" fmla="*/ 0 h 365608"/>
                <a:gd name="connsiteX1" fmla="*/ 352999 w 352999"/>
                <a:gd name="connsiteY1" fmla="*/ 0 h 365608"/>
                <a:gd name="connsiteX2" fmla="*/ 352999 w 352999"/>
                <a:gd name="connsiteY2" fmla="*/ 365609 h 365608"/>
                <a:gd name="connsiteX3" fmla="*/ 0 w 352999"/>
                <a:gd name="connsiteY3" fmla="*/ 365609 h 36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999" h="365608">
                  <a:moveTo>
                    <a:pt x="0" y="0"/>
                  </a:moveTo>
                  <a:lnTo>
                    <a:pt x="352999" y="0"/>
                  </a:lnTo>
                  <a:lnTo>
                    <a:pt x="352999" y="365609"/>
                  </a:lnTo>
                  <a:lnTo>
                    <a:pt x="0" y="365609"/>
                  </a:lnTo>
                  <a:close/>
                </a:path>
              </a:pathLst>
            </a:custGeom>
            <a:ln w="6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4" name="任意多边形: 形状 13"/>
            <p:cNvSpPr/>
            <p:nvPr>
              <p:custDataLst>
                <p:tags r:id="rId15"/>
              </p:custDataLst>
            </p:nvPr>
          </p:nvSpPr>
          <p:spPr>
            <a:xfrm>
              <a:off x="374327" y="-3519947"/>
              <a:ext cx="136591" cy="67271"/>
            </a:xfrm>
            <a:custGeom>
              <a:avLst/>
              <a:gdLst>
                <a:gd name="connsiteX0" fmla="*/ 0 w 136591"/>
                <a:gd name="connsiteY0" fmla="*/ 67272 h 67271"/>
                <a:gd name="connsiteX1" fmla="*/ 67271 w 136591"/>
                <a:gd name="connsiteY1" fmla="*/ 0 h 67271"/>
                <a:gd name="connsiteX2" fmla="*/ 136591 w 136591"/>
                <a:gd name="connsiteY2" fmla="*/ 67272 h 6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591" h="67271">
                  <a:moveTo>
                    <a:pt x="0" y="67272"/>
                  </a:moveTo>
                  <a:lnTo>
                    <a:pt x="67271" y="0"/>
                  </a:lnTo>
                  <a:lnTo>
                    <a:pt x="136591" y="67272"/>
                  </a:lnTo>
                </a:path>
              </a:pathLst>
            </a:custGeom>
            <a:grpFill/>
            <a:ln w="25601" cap="flat">
              <a:solidFill>
                <a:schemeClr val="accent1">
                  <a:alpha val="8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95960" y="3981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7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7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7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7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image" Target="../media/image13.png"/><Relationship Id="rId7" Type="http://schemas.openxmlformats.org/officeDocument/2006/relationships/tags" Target="../tags/tag158.xml"/><Relationship Id="rId6" Type="http://schemas.openxmlformats.org/officeDocument/2006/relationships/image" Target="../media/image12.png"/><Relationship Id="rId5" Type="http://schemas.openxmlformats.org/officeDocument/2006/relationships/tags" Target="../tags/tag157.xml"/><Relationship Id="rId4" Type="http://schemas.openxmlformats.org/officeDocument/2006/relationships/image" Target="../media/image11.png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60.xml"/><Relationship Id="rId1" Type="http://schemas.openxmlformats.org/officeDocument/2006/relationships/tags" Target="../tags/tag154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4.xml"/><Relationship Id="rId4" Type="http://schemas.openxmlformats.org/officeDocument/2006/relationships/image" Target="../media/image14.png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image" Target="../media/image15.png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image" Target="../media/image14.png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73.xml"/><Relationship Id="rId12" Type="http://schemas.openxmlformats.org/officeDocument/2006/relationships/image" Target="../media/image17.png"/><Relationship Id="rId11" Type="http://schemas.openxmlformats.org/officeDocument/2006/relationships/tags" Target="../tags/tag172.xml"/><Relationship Id="rId10" Type="http://schemas.openxmlformats.org/officeDocument/2006/relationships/image" Target="../media/image16.png"/><Relationship Id="rId1" Type="http://schemas.openxmlformats.org/officeDocument/2006/relationships/tags" Target="../tags/tag16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image" Target="../media/image18.png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185.xml"/><Relationship Id="rId7" Type="http://schemas.openxmlformats.org/officeDocument/2006/relationships/image" Target="../media/image20.png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image" Target="../media/image19.png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86.xml"/><Relationship Id="rId1" Type="http://schemas.openxmlformats.org/officeDocument/2006/relationships/tags" Target="../tags/tag18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192.xml"/><Relationship Id="rId7" Type="http://schemas.openxmlformats.org/officeDocument/2006/relationships/image" Target="../media/image20.png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image" Target="../media/image19.png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93.xml"/><Relationship Id="rId1" Type="http://schemas.openxmlformats.org/officeDocument/2006/relationships/tags" Target="../tags/tag18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image" Target="../media/image22.png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222.xml"/><Relationship Id="rId3" Type="http://schemas.openxmlformats.org/officeDocument/2006/relationships/tags" Target="../tags/tag196.xml"/><Relationship Id="rId29" Type="http://schemas.openxmlformats.org/officeDocument/2006/relationships/tags" Target="../tags/tag221.xml"/><Relationship Id="rId28" Type="http://schemas.openxmlformats.org/officeDocument/2006/relationships/tags" Target="../tags/tag220.xml"/><Relationship Id="rId27" Type="http://schemas.openxmlformats.org/officeDocument/2006/relationships/tags" Target="../tags/tag219.xml"/><Relationship Id="rId26" Type="http://schemas.openxmlformats.org/officeDocument/2006/relationships/tags" Target="../tags/tag218.xml"/><Relationship Id="rId25" Type="http://schemas.openxmlformats.org/officeDocument/2006/relationships/tags" Target="../tags/tag217.xml"/><Relationship Id="rId24" Type="http://schemas.openxmlformats.org/officeDocument/2006/relationships/tags" Target="../tags/tag216.xml"/><Relationship Id="rId23" Type="http://schemas.openxmlformats.org/officeDocument/2006/relationships/tags" Target="../tags/tag215.xml"/><Relationship Id="rId22" Type="http://schemas.openxmlformats.org/officeDocument/2006/relationships/tags" Target="../tags/tag214.xml"/><Relationship Id="rId21" Type="http://schemas.openxmlformats.org/officeDocument/2006/relationships/tags" Target="../tags/tag213.xml"/><Relationship Id="rId20" Type="http://schemas.openxmlformats.org/officeDocument/2006/relationships/tags" Target="../tags/tag212.xml"/><Relationship Id="rId2" Type="http://schemas.openxmlformats.org/officeDocument/2006/relationships/tags" Target="../tags/tag195.xml"/><Relationship Id="rId19" Type="http://schemas.openxmlformats.org/officeDocument/2006/relationships/tags" Target="../tags/tag211.xml"/><Relationship Id="rId18" Type="http://schemas.openxmlformats.org/officeDocument/2006/relationships/tags" Target="../tags/tag210.xml"/><Relationship Id="rId17" Type="http://schemas.openxmlformats.org/officeDocument/2006/relationships/tags" Target="../tags/tag209.xml"/><Relationship Id="rId16" Type="http://schemas.openxmlformats.org/officeDocument/2006/relationships/tags" Target="../tags/tag208.xml"/><Relationship Id="rId15" Type="http://schemas.openxmlformats.org/officeDocument/2006/relationships/tags" Target="../tags/tag207.xml"/><Relationship Id="rId14" Type="http://schemas.openxmlformats.org/officeDocument/2006/relationships/tags" Target="../tags/tag206.xml"/><Relationship Id="rId13" Type="http://schemas.openxmlformats.org/officeDocument/2006/relationships/tags" Target="../tags/tag205.xml"/><Relationship Id="rId12" Type="http://schemas.openxmlformats.org/officeDocument/2006/relationships/tags" Target="../tags/tag204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tags" Target="../tags/tag19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image" Target="../media/image24.png"/><Relationship Id="rId5" Type="http://schemas.openxmlformats.org/officeDocument/2006/relationships/tags" Target="../tags/tag226.xml"/><Relationship Id="rId4" Type="http://schemas.openxmlformats.org/officeDocument/2006/relationships/image" Target="../media/image23.png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30.xml"/><Relationship Id="rId10" Type="http://schemas.openxmlformats.org/officeDocument/2006/relationships/image" Target="../media/image20.png"/><Relationship Id="rId1" Type="http://schemas.openxmlformats.org/officeDocument/2006/relationships/tags" Target="../tags/tag223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34.xml"/><Relationship Id="rId4" Type="http://schemas.openxmlformats.org/officeDocument/2006/relationships/image" Target="../media/image25.png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tags" Target="../tags/tag23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image" Target="../media/image28.png"/><Relationship Id="rId7" Type="http://schemas.openxmlformats.org/officeDocument/2006/relationships/tags" Target="../tags/tag239.xml"/><Relationship Id="rId6" Type="http://schemas.openxmlformats.org/officeDocument/2006/relationships/image" Target="../media/image27.png"/><Relationship Id="rId5" Type="http://schemas.openxmlformats.org/officeDocument/2006/relationships/tags" Target="../tags/tag238.xml"/><Relationship Id="rId4" Type="http://schemas.openxmlformats.org/officeDocument/2006/relationships/image" Target="../media/image26.png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3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116.xml"/><Relationship Id="rId1" Type="http://schemas.openxmlformats.org/officeDocument/2006/relationships/tags" Target="../tags/tag107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44.xml"/><Relationship Id="rId4" Type="http://schemas.openxmlformats.org/officeDocument/2006/relationships/image" Target="../media/image29.png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image" Target="../media/image31.png"/><Relationship Id="rId5" Type="http://schemas.openxmlformats.org/officeDocument/2006/relationships/tags" Target="../tags/tag248.xml"/><Relationship Id="rId4" Type="http://schemas.openxmlformats.org/officeDocument/2006/relationships/image" Target="../media/image30.png"/><Relationship Id="rId3" Type="http://schemas.openxmlformats.org/officeDocument/2006/relationships/tags" Target="../tags/tag247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262.xml"/><Relationship Id="rId21" Type="http://schemas.openxmlformats.org/officeDocument/2006/relationships/tags" Target="../tags/tag261.xml"/><Relationship Id="rId20" Type="http://schemas.openxmlformats.org/officeDocument/2006/relationships/tags" Target="../tags/tag260.xml"/><Relationship Id="rId2" Type="http://schemas.openxmlformats.org/officeDocument/2006/relationships/tags" Target="../tags/tag246.xml"/><Relationship Id="rId19" Type="http://schemas.openxmlformats.org/officeDocument/2006/relationships/tags" Target="../tags/tag259.xml"/><Relationship Id="rId18" Type="http://schemas.openxmlformats.org/officeDocument/2006/relationships/tags" Target="../tags/tag258.xml"/><Relationship Id="rId17" Type="http://schemas.openxmlformats.org/officeDocument/2006/relationships/tags" Target="../tags/tag257.xml"/><Relationship Id="rId16" Type="http://schemas.openxmlformats.org/officeDocument/2006/relationships/tags" Target="../tags/tag256.xml"/><Relationship Id="rId15" Type="http://schemas.openxmlformats.org/officeDocument/2006/relationships/tags" Target="../tags/tag255.xml"/><Relationship Id="rId14" Type="http://schemas.openxmlformats.org/officeDocument/2006/relationships/image" Target="../media/image33.png"/><Relationship Id="rId13" Type="http://schemas.openxmlformats.org/officeDocument/2006/relationships/tags" Target="../tags/tag254.xml"/><Relationship Id="rId12" Type="http://schemas.openxmlformats.org/officeDocument/2006/relationships/tags" Target="../tags/tag253.xml"/><Relationship Id="rId11" Type="http://schemas.openxmlformats.org/officeDocument/2006/relationships/image" Target="../media/image32.png"/><Relationship Id="rId10" Type="http://schemas.openxmlformats.org/officeDocument/2006/relationships/tags" Target="../tags/tag252.xml"/><Relationship Id="rId1" Type="http://schemas.openxmlformats.org/officeDocument/2006/relationships/tags" Target="../tags/tag245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69.xml"/><Relationship Id="rId8" Type="http://schemas.openxmlformats.org/officeDocument/2006/relationships/image" Target="../media/image35.png"/><Relationship Id="rId7" Type="http://schemas.openxmlformats.org/officeDocument/2006/relationships/tags" Target="../tags/tag268.xml"/><Relationship Id="rId6" Type="http://schemas.openxmlformats.org/officeDocument/2006/relationships/image" Target="../media/image34.png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63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tags" Target="../tags/tag270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image" Target="../media/image36.png"/><Relationship Id="rId2" Type="http://schemas.openxmlformats.org/officeDocument/2006/relationships/tags" Target="../tags/tag277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76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image" Target="../media/image39.png"/><Relationship Id="rId7" Type="http://schemas.openxmlformats.org/officeDocument/2006/relationships/tags" Target="../tags/tag288.xml"/><Relationship Id="rId6" Type="http://schemas.openxmlformats.org/officeDocument/2006/relationships/image" Target="../media/image38.png"/><Relationship Id="rId5" Type="http://schemas.openxmlformats.org/officeDocument/2006/relationships/tags" Target="../tags/tag287.xml"/><Relationship Id="rId4" Type="http://schemas.openxmlformats.org/officeDocument/2006/relationships/image" Target="../media/image37.png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84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96.xml"/><Relationship Id="rId8" Type="http://schemas.openxmlformats.org/officeDocument/2006/relationships/tags" Target="../tags/tag295.xml"/><Relationship Id="rId7" Type="http://schemas.openxmlformats.org/officeDocument/2006/relationships/image" Target="../media/image41.png"/><Relationship Id="rId6" Type="http://schemas.openxmlformats.org/officeDocument/2006/relationships/tags" Target="../tags/tag294.xml"/><Relationship Id="rId5" Type="http://schemas.openxmlformats.org/officeDocument/2006/relationships/image" Target="../media/image40.png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98.xml"/><Relationship Id="rId11" Type="http://schemas.openxmlformats.org/officeDocument/2006/relationships/tags" Target="../tags/tag297.xml"/><Relationship Id="rId10" Type="http://schemas.openxmlformats.org/officeDocument/2006/relationships/image" Target="../media/image42.png"/><Relationship Id="rId1" Type="http://schemas.openxmlformats.org/officeDocument/2006/relationships/tags" Target="../tags/tag290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302.xml"/><Relationship Id="rId4" Type="http://schemas.openxmlformats.org/officeDocument/2006/relationships/image" Target="../media/image43.png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tags" Target="../tags/tag299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306.xml"/><Relationship Id="rId4" Type="http://schemas.openxmlformats.org/officeDocument/2006/relationships/image" Target="../media/image44.png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" Type="http://schemas.openxmlformats.org/officeDocument/2006/relationships/tags" Target="../tags/tag303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312.xml"/><Relationship Id="rId8" Type="http://schemas.openxmlformats.org/officeDocument/2006/relationships/image" Target="../media/image47.png"/><Relationship Id="rId7" Type="http://schemas.openxmlformats.org/officeDocument/2006/relationships/tags" Target="../tags/tag311.xml"/><Relationship Id="rId6" Type="http://schemas.openxmlformats.org/officeDocument/2006/relationships/image" Target="../media/image46.png"/><Relationship Id="rId5" Type="http://schemas.openxmlformats.org/officeDocument/2006/relationships/tags" Target="../tags/tag310.xml"/><Relationship Id="rId4" Type="http://schemas.openxmlformats.org/officeDocument/2006/relationships/image" Target="../media/image45.png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319.xml"/><Relationship Id="rId17" Type="http://schemas.openxmlformats.org/officeDocument/2006/relationships/image" Target="../media/image49.png"/><Relationship Id="rId16" Type="http://schemas.openxmlformats.org/officeDocument/2006/relationships/tags" Target="../tags/tag318.xml"/><Relationship Id="rId15" Type="http://schemas.openxmlformats.org/officeDocument/2006/relationships/tags" Target="../tags/tag317.xml"/><Relationship Id="rId14" Type="http://schemas.openxmlformats.org/officeDocument/2006/relationships/tags" Target="../tags/tag316.xml"/><Relationship Id="rId13" Type="http://schemas.openxmlformats.org/officeDocument/2006/relationships/tags" Target="../tags/tag315.xml"/><Relationship Id="rId12" Type="http://schemas.openxmlformats.org/officeDocument/2006/relationships/image" Target="../media/image48.png"/><Relationship Id="rId11" Type="http://schemas.openxmlformats.org/officeDocument/2006/relationships/tags" Target="../tags/tag314.xml"/><Relationship Id="rId10" Type="http://schemas.openxmlformats.org/officeDocument/2006/relationships/tags" Target="../tags/tag313.xml"/><Relationship Id="rId1" Type="http://schemas.openxmlformats.org/officeDocument/2006/relationships/tags" Target="../tags/tag30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3.xml"/><Relationship Id="rId4" Type="http://schemas.openxmlformats.org/officeDocument/2006/relationships/image" Target="../media/image1.webp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image" Target="../media/image2.jpeg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34.xml"/><Relationship Id="rId7" Type="http://schemas.openxmlformats.org/officeDocument/2006/relationships/image" Target="../media/image4.png"/><Relationship Id="rId6" Type="http://schemas.openxmlformats.org/officeDocument/2006/relationships/tags" Target="../tags/tag133.xml"/><Relationship Id="rId5" Type="http://schemas.openxmlformats.org/officeDocument/2006/relationships/image" Target="../media/image3.png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tags" Target="../tags/tag12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43.xml"/><Relationship Id="rId6" Type="http://schemas.openxmlformats.org/officeDocument/2006/relationships/image" Target="../media/image7.png"/><Relationship Id="rId5" Type="http://schemas.openxmlformats.org/officeDocument/2006/relationships/tags" Target="../tags/tag142.xml"/><Relationship Id="rId4" Type="http://schemas.openxmlformats.org/officeDocument/2006/relationships/image" Target="../media/image6.png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image" Target="../media/image9.jpeg"/><Relationship Id="rId4" Type="http://schemas.openxmlformats.org/officeDocument/2006/relationships/tags" Target="../tags/tag146.xml"/><Relationship Id="rId3" Type="http://schemas.openxmlformats.org/officeDocument/2006/relationships/image" Target="../media/image8.png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53.xml"/><Relationship Id="rId5" Type="http://schemas.openxmlformats.org/officeDocument/2006/relationships/image" Target="../media/image10.png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26465" y="2279015"/>
            <a:ext cx="6639560" cy="2793365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tx1"/>
                </a:solidFill>
                <a:sym typeface="+mn-ea"/>
              </a:rPr>
              <a:t>Simulation Backend and Frontend</a:t>
            </a:r>
            <a:br>
              <a:rPr lang="en-US">
                <a:solidFill>
                  <a:schemeClr val="tx1"/>
                </a:solidFill>
                <a:sym typeface="+mn-ea"/>
              </a:rPr>
            </a:br>
            <a:br>
              <a:rPr lang="en-US">
                <a:solidFill>
                  <a:schemeClr val="tx1"/>
                </a:solidFill>
                <a:sym typeface="+mn-ea"/>
              </a:rPr>
            </a:br>
            <a:r>
              <a:rPr lang="en-US">
                <a:solidFill>
                  <a:schemeClr val="tx1"/>
                </a:solidFill>
                <a:sym typeface="+mn-ea"/>
              </a:rPr>
              <a:t>Study Group 11</a:t>
            </a:r>
            <a:br>
              <a:rPr lang="en-US">
                <a:solidFill>
                  <a:schemeClr val="tx1"/>
                </a:solidFill>
              </a:rPr>
            </a:b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  <a:sym typeface="+mn-ea"/>
              </a:rPr>
              <a:t>01/28/2025</a:t>
            </a:r>
            <a:endParaRPr lang="en-US" altLang="en-US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23"/>
          <p:cNvSpPr/>
          <p:nvPr>
            <p:custDataLst>
              <p:tags r:id="rId1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标题 1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68605" y="158705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Let </a:t>
            </a:r>
            <a:r>
              <a:rPr lang="en-US" altLang="zh-CN"/>
              <a:t>us start a simple backend</a:t>
            </a:r>
            <a:endParaRPr lang="en-US" altLang="zh-CN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03060" y="985520"/>
            <a:ext cx="4546600" cy="106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9590" y="1699260"/>
            <a:ext cx="4799330" cy="41903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703060" y="2573020"/>
            <a:ext cx="5123180" cy="3194050"/>
          </a:xfrm>
          <a:prstGeom prst="rect">
            <a:avLst/>
          </a:prstGeom>
        </p:spPr>
      </p:pic>
      <p:sp>
        <p:nvSpPr>
          <p:cNvPr id="5" name="Right Arrow 4"/>
          <p:cNvSpPr/>
          <p:nvPr>
            <p:custDataLst>
              <p:tags r:id="rId9"/>
            </p:custDataLst>
          </p:nvPr>
        </p:nvSpPr>
        <p:spPr>
          <a:xfrm>
            <a:off x="5850255" y="2573020"/>
            <a:ext cx="492125" cy="1022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23"/>
          <p:cNvSpPr/>
          <p:nvPr>
            <p:custDataLst>
              <p:tags r:id="rId1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标题 1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68605" y="158705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Let </a:t>
            </a:r>
            <a:r>
              <a:rPr lang="en-US" altLang="zh-CN"/>
              <a:t>us start a simple backend</a:t>
            </a:r>
            <a:endParaRPr lang="en-US" altLang="zh-CN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0805" y="1987550"/>
            <a:ext cx="5313045" cy="234378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614670" y="1882775"/>
            <a:ext cx="609600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latin typeface="Arial" panose="020B0704020202020204" pitchFamily="34" charset="0"/>
                <a:cs typeface="Arial" panose="020B0704020202020204" pitchFamily="34" charset="0"/>
                <a:sym typeface="+mn-ea"/>
              </a:rPr>
              <a:t>By doing this we find it is very difficult to interact</a:t>
            </a:r>
            <a:endParaRPr lang="en-US" sz="2000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endParaRPr lang="en-US" sz="1400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r>
              <a:rPr lang="en-US">
                <a:latin typeface="Arial" panose="020B0704020202020204" pitchFamily="34" charset="0"/>
                <a:cs typeface="Arial" panose="020B0704020202020204" pitchFamily="34" charset="0"/>
                <a:sym typeface="+mn-ea"/>
              </a:rPr>
              <a:t>1. less interaction functions</a:t>
            </a:r>
            <a:endParaRPr lang="en-US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endParaRPr lang="en-US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r>
              <a:rPr lang="en-US">
                <a:latin typeface="Arial" panose="020B0704020202020204" pitchFamily="34" charset="0"/>
                <a:cs typeface="Arial" panose="020B0704020202020204" pitchFamily="34" charset="0"/>
                <a:sym typeface="+mn-ea"/>
              </a:rPr>
              <a:t>2. high reply on the environment</a:t>
            </a:r>
            <a:endParaRPr lang="en-US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pPr indent="457200"/>
            <a:r>
              <a:rPr lang="en-US">
                <a:latin typeface="Arial" panose="020B0704020202020204" pitchFamily="34" charset="0"/>
                <a:cs typeface="Arial" panose="020B0704020202020204" pitchFamily="34" charset="0"/>
                <a:sym typeface="+mn-ea"/>
              </a:rPr>
              <a:t>- package</a:t>
            </a:r>
            <a:endParaRPr lang="en-US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pPr indent="457200"/>
            <a:r>
              <a:rPr lang="en-US">
                <a:latin typeface="Arial" panose="020B0704020202020204" pitchFamily="34" charset="0"/>
                <a:cs typeface="Arial" panose="020B0704020202020204" pitchFamily="34" charset="0"/>
                <a:sym typeface="+mn-ea"/>
              </a:rPr>
              <a:t>- python environment</a:t>
            </a:r>
            <a:endParaRPr lang="en-US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endParaRPr lang="en-US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r>
              <a:rPr lang="en-US">
                <a:latin typeface="Arial" panose="020B0704020202020204" pitchFamily="34" charset="0"/>
                <a:cs typeface="Arial" panose="020B0704020202020204" pitchFamily="34" charset="0"/>
                <a:sym typeface="+mn-ea"/>
              </a:rPr>
              <a:t>3. It is very difficult to exchange with others</a:t>
            </a:r>
            <a:endParaRPr lang="en-US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23"/>
          <p:cNvSpPr/>
          <p:nvPr>
            <p:custDataLst>
              <p:tags r:id="rId1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标题 1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68605" y="158705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Let </a:t>
            </a:r>
            <a:r>
              <a:rPr lang="en-US" altLang="zh-CN"/>
              <a:t>us start a simple backend</a:t>
            </a:r>
            <a:endParaRPr lang="en-US" altLang="zh-CN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151255"/>
            <a:ext cx="5313045" cy="234378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523865" y="1046480"/>
            <a:ext cx="609600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latin typeface="Arial" panose="020B0704020202020204" pitchFamily="34" charset="0"/>
                <a:cs typeface="Arial" panose="020B0704020202020204" pitchFamily="34" charset="0"/>
                <a:sym typeface="+mn-ea"/>
              </a:rPr>
              <a:t>By doing this we find it is very difficult to interact</a:t>
            </a:r>
            <a:endParaRPr lang="en-US" sz="2000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endParaRPr lang="en-US" sz="1400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r>
              <a:rPr lang="en-US">
                <a:latin typeface="Arial" panose="020B0704020202020204" pitchFamily="34" charset="0"/>
                <a:cs typeface="Arial" panose="020B0704020202020204" pitchFamily="34" charset="0"/>
                <a:sym typeface="+mn-ea"/>
              </a:rPr>
              <a:t>1. less interaction functions</a:t>
            </a:r>
            <a:endParaRPr lang="en-US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endParaRPr lang="en-US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r>
              <a:rPr lang="en-US">
                <a:latin typeface="Arial" panose="020B0704020202020204" pitchFamily="34" charset="0"/>
                <a:cs typeface="Arial" panose="020B0704020202020204" pitchFamily="34" charset="0"/>
                <a:sym typeface="+mn-ea"/>
              </a:rPr>
              <a:t>2. high reply on the environment</a:t>
            </a:r>
            <a:endParaRPr lang="en-US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pPr indent="457200"/>
            <a:r>
              <a:rPr lang="en-US">
                <a:latin typeface="Arial" panose="020B0704020202020204" pitchFamily="34" charset="0"/>
                <a:cs typeface="Arial" panose="020B0704020202020204" pitchFamily="34" charset="0"/>
                <a:sym typeface="+mn-ea"/>
              </a:rPr>
              <a:t>- package</a:t>
            </a:r>
            <a:endParaRPr lang="en-US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pPr indent="457200"/>
            <a:r>
              <a:rPr lang="en-US">
                <a:latin typeface="Arial" panose="020B0704020202020204" pitchFamily="34" charset="0"/>
                <a:cs typeface="Arial" panose="020B0704020202020204" pitchFamily="34" charset="0"/>
                <a:sym typeface="+mn-ea"/>
              </a:rPr>
              <a:t>- python environment</a:t>
            </a:r>
            <a:endParaRPr lang="en-US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endParaRPr lang="en-US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r>
              <a:rPr lang="en-US">
                <a:latin typeface="Arial" panose="020B0704020202020204" pitchFamily="34" charset="0"/>
                <a:cs typeface="Arial" panose="020B0704020202020204" pitchFamily="34" charset="0"/>
                <a:sym typeface="+mn-ea"/>
              </a:rPr>
              <a:t>3. It is very difficult to exchange with others</a:t>
            </a:r>
            <a:endParaRPr lang="en-US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</p:txBody>
      </p:sp>
      <p:sp>
        <p:nvSpPr>
          <p:cNvPr id="5" name="Right Arrow 4"/>
          <p:cNvSpPr/>
          <p:nvPr>
            <p:custDataLst>
              <p:tags r:id="rId5"/>
            </p:custDataLst>
          </p:nvPr>
        </p:nvSpPr>
        <p:spPr>
          <a:xfrm rot="5400000">
            <a:off x="5850255" y="3208655"/>
            <a:ext cx="492125" cy="221932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870075" y="5280660"/>
            <a:ext cx="23145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latin typeface="Arial Bold" panose="020B0704020202020204" charset="0"/>
                <a:cs typeface="Arial Bold" panose="020B0704020202020204" charset="0"/>
                <a:sym typeface="+mn-ea"/>
              </a:rPr>
              <a:t> Add frontend</a:t>
            </a:r>
            <a:endParaRPr lang="en-US" b="1">
              <a:latin typeface="Arial Bold" panose="020B0704020202020204" charset="0"/>
              <a:cs typeface="Arial Bold" panose="020B0704020202020204" charset="0"/>
              <a:sym typeface="+mn-ea"/>
            </a:endParaRPr>
          </a:p>
        </p:txBody>
      </p:sp>
      <p:sp>
        <p:nvSpPr>
          <p:cNvPr id="6" name="Text Box 5"/>
          <p:cNvSpPr txBox="1"/>
          <p:nvPr>
            <p:custDataLst>
              <p:tags r:id="rId6"/>
            </p:custDataLst>
          </p:nvPr>
        </p:nvSpPr>
        <p:spPr>
          <a:xfrm>
            <a:off x="7637780" y="4189095"/>
            <a:ext cx="28143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latin typeface="Arial Bold" panose="020B0704020202020204" charset="0"/>
                <a:cs typeface="Arial Bold" panose="020B0704020202020204" charset="0"/>
                <a:sym typeface="+mn-ea"/>
              </a:rPr>
              <a:t>Also you can choose</a:t>
            </a:r>
            <a:endParaRPr lang="en-US" b="1">
              <a:latin typeface="Arial Bold" panose="020B0704020202020204" charset="0"/>
              <a:cs typeface="Arial Bold" panose="020B0704020202020204" charset="0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757795" y="4672330"/>
            <a:ext cx="1628140" cy="720090"/>
          </a:xfrm>
          <a:prstGeom prst="rect">
            <a:avLst/>
          </a:prstGeom>
        </p:spPr>
      </p:pic>
      <p:pic>
        <p:nvPicPr>
          <p:cNvPr id="11" name="Picture 10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57795" y="5507355"/>
            <a:ext cx="2314575" cy="492125"/>
          </a:xfrm>
          <a:prstGeom prst="rect">
            <a:avLst/>
          </a:prstGeom>
        </p:spPr>
      </p:pic>
      <p:pic>
        <p:nvPicPr>
          <p:cNvPr id="12" name="Picture 11"/>
          <p:cNvPicPr/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527540" y="4672965"/>
            <a:ext cx="1188085" cy="71945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7500" y="158705"/>
            <a:ext cx="10800000" cy="720000"/>
          </a:xfrm>
        </p:spPr>
        <p:txBody>
          <a:bodyPr/>
          <a:lstStyle/>
          <a:p>
            <a:r>
              <a:rPr lang="en-US" altLang="zh-CN"/>
              <a:t>Frontend and </a:t>
            </a:r>
            <a:r>
              <a:rPr lang="en-US" altLang="zh-CN"/>
              <a:t>Backend</a:t>
            </a:r>
            <a:endParaRPr lang="en-US" altLang="zh-CN"/>
          </a:p>
        </p:txBody>
      </p:sp>
      <p:sp>
        <p:nvSpPr>
          <p:cNvPr id="7" name="矩形 23"/>
          <p:cNvSpPr/>
          <p:nvPr>
            <p:custDataLst>
              <p:tags r:id="rId2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Picture 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28340" y="1550670"/>
            <a:ext cx="5305425" cy="315341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7321550" y="1443355"/>
            <a:ext cx="1434465" cy="326072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404350" y="1353185"/>
            <a:ext cx="15049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Backend</a:t>
            </a:r>
            <a:endParaRPr lang="en-US"/>
          </a:p>
        </p:txBody>
      </p:sp>
      <p:sp>
        <p:nvSpPr>
          <p:cNvPr id="9" name="Text Box 8"/>
          <p:cNvSpPr txBox="1"/>
          <p:nvPr>
            <p:custDataLst>
              <p:tags r:id="rId5"/>
            </p:custDataLst>
          </p:nvPr>
        </p:nvSpPr>
        <p:spPr>
          <a:xfrm>
            <a:off x="1000125" y="1443355"/>
            <a:ext cx="15049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Frontend</a:t>
            </a:r>
            <a:endParaRPr lang="en-US"/>
          </a:p>
        </p:txBody>
      </p:sp>
      <p:sp>
        <p:nvSpPr>
          <p:cNvPr id="10" name="Rectangles 9"/>
          <p:cNvSpPr/>
          <p:nvPr>
            <p:custDataLst>
              <p:tags r:id="rId6"/>
            </p:custDataLst>
          </p:nvPr>
        </p:nvSpPr>
        <p:spPr>
          <a:xfrm>
            <a:off x="3228340" y="1496695"/>
            <a:ext cx="2557780" cy="326072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11455" y="2397125"/>
            <a:ext cx="275971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400"/>
              <a:t>Frontend Responsibilities (フロントエンドの責務)</a:t>
            </a:r>
            <a:endParaRPr lang="en-US"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400"/>
              <a:t>User Interface &amp; Experience</a:t>
            </a:r>
            <a:endParaRPr lang="en-US"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400"/>
              <a:t>Layout and Design</a:t>
            </a:r>
            <a:endParaRPr lang="en-US"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400"/>
              <a:t>Client-side Logic</a:t>
            </a:r>
            <a:endParaRPr lang="en-US"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400"/>
              <a:t>Data Presentation</a:t>
            </a:r>
            <a:endParaRPr lang="en-US"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400"/>
              <a:t>(ユーザーインターフェース・体験、レイアウト、クライアントサイドロジック、データ表示)</a:t>
            </a:r>
            <a:endParaRPr lang="en-US" sz="1400"/>
          </a:p>
        </p:txBody>
      </p:sp>
      <p:sp>
        <p:nvSpPr>
          <p:cNvPr id="12" name="Text Box 11"/>
          <p:cNvSpPr txBox="1"/>
          <p:nvPr/>
        </p:nvSpPr>
        <p:spPr>
          <a:xfrm>
            <a:off x="8869045" y="2195830"/>
            <a:ext cx="312039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ClrTx/>
              <a:buSzTx/>
              <a:buFont typeface="Arial" panose="020B0704020202020204" pitchFamily="34" charset="0"/>
              <a:buChar char="•"/>
            </a:pPr>
            <a:r>
              <a:rPr lang="en-US" sz="1400"/>
              <a:t>Backend Responsibilities (バックエンドの責務)</a:t>
            </a:r>
            <a:endParaRPr lang="en-US" sz="1400"/>
          </a:p>
          <a:p>
            <a:pPr marL="285750" indent="-285750" algn="l">
              <a:buClrTx/>
              <a:buSzTx/>
              <a:buFont typeface="Arial" panose="020B0704020202020204" pitchFamily="34" charset="0"/>
              <a:buChar char="•"/>
            </a:pPr>
            <a:r>
              <a:rPr lang="en-US" sz="1400"/>
              <a:t>API Services</a:t>
            </a:r>
            <a:endParaRPr lang="en-US" sz="1400"/>
          </a:p>
          <a:p>
            <a:pPr marL="285750" indent="-285750" algn="l">
              <a:buClrTx/>
              <a:buSzTx/>
              <a:buFont typeface="Arial" panose="020B0704020202020204" pitchFamily="34" charset="0"/>
              <a:buChar char="•"/>
            </a:pPr>
            <a:r>
              <a:rPr lang="en-US" sz="1400"/>
              <a:t>Data Processing</a:t>
            </a:r>
            <a:endParaRPr lang="en-US" sz="1400"/>
          </a:p>
          <a:p>
            <a:pPr marL="285750" indent="-285750" algn="l">
              <a:buClrTx/>
              <a:buSzTx/>
              <a:buFont typeface="Arial" panose="020B0704020202020204" pitchFamily="34" charset="0"/>
              <a:buChar char="•"/>
            </a:pPr>
            <a:r>
              <a:rPr lang="en-US" sz="1400"/>
              <a:t>Business Logic</a:t>
            </a:r>
            <a:endParaRPr lang="en-US" sz="1400"/>
          </a:p>
          <a:p>
            <a:pPr marL="285750" indent="-285750" algn="l">
              <a:buClrTx/>
              <a:buSzTx/>
              <a:buFont typeface="Arial" panose="020B0704020202020204" pitchFamily="34" charset="0"/>
              <a:buChar char="•"/>
            </a:pPr>
            <a:r>
              <a:rPr lang="en-US" sz="1400"/>
              <a:t>Security &amp; Authentication</a:t>
            </a:r>
            <a:endParaRPr lang="en-US" sz="1400"/>
          </a:p>
          <a:p>
            <a:pPr marL="285750" indent="-285750" algn="l">
              <a:buClrTx/>
              <a:buSzTx/>
              <a:buFont typeface="Arial" panose="020B0704020202020204" pitchFamily="34" charset="0"/>
              <a:buChar char="•"/>
            </a:pPr>
            <a:r>
              <a:rPr lang="en-US" sz="1400"/>
              <a:t>(APIサービス、データ処理、ビジネスロジック、セキュリティと認証)</a:t>
            </a:r>
            <a:endParaRPr lang="en-US" sz="1400"/>
          </a:p>
        </p:txBody>
      </p:sp>
    </p:spTree>
    <p:custDataLst>
      <p:tags r:id="rId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7500" y="158705"/>
            <a:ext cx="10800000" cy="720000"/>
          </a:xfrm>
        </p:spPr>
        <p:txBody>
          <a:bodyPr/>
          <a:lstStyle/>
          <a:p>
            <a:r>
              <a:rPr lang="en-US" altLang="zh-CN"/>
              <a:t>Frontend and </a:t>
            </a:r>
            <a:r>
              <a:rPr lang="en-US" altLang="zh-CN"/>
              <a:t>Backend</a:t>
            </a:r>
            <a:endParaRPr lang="en-US" altLang="zh-CN"/>
          </a:p>
        </p:txBody>
      </p:sp>
      <p:sp>
        <p:nvSpPr>
          <p:cNvPr id="7" name="矩形 23"/>
          <p:cNvSpPr/>
          <p:nvPr>
            <p:custDataLst>
              <p:tags r:id="rId2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5071110" y="1796733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1600"/>
              <a:t>Communication Flow (</a:t>
            </a:r>
            <a:r>
              <a:rPr lang="zh-CN" altLang="en-US" sz="1600"/>
              <a:t>通信フロー</a:t>
            </a:r>
            <a:r>
              <a:rPr lang="en-US" altLang="zh-CN" sz="1600"/>
              <a:t>)  </a:t>
            </a:r>
            <a:r>
              <a:rPr lang="en-US" altLang="zh-CN" sz="1600"/>
              <a:t>API</a:t>
            </a:r>
            <a:endParaRPr lang="en-US" altLang="zh-CN" sz="160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46505" y="1488440"/>
            <a:ext cx="2415540" cy="2012315"/>
          </a:xfrm>
          <a:prstGeom prst="rect">
            <a:avLst/>
          </a:prstGeom>
        </p:spPr>
      </p:pic>
      <p:sp>
        <p:nvSpPr>
          <p:cNvPr id="8" name="Rectangles 7"/>
          <p:cNvSpPr/>
          <p:nvPr>
            <p:custDataLst>
              <p:tags r:id="rId5"/>
            </p:custDataLst>
          </p:nvPr>
        </p:nvSpPr>
        <p:spPr>
          <a:xfrm>
            <a:off x="2061210" y="1245870"/>
            <a:ext cx="786765" cy="14693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9" name="Elbow Connector 8"/>
          <p:cNvCxnSpPr>
            <a:stCxn id="8" idx="0"/>
            <a:endCxn id="4" idx="0"/>
          </p:cNvCxnSpPr>
          <p:nvPr/>
        </p:nvCxnSpPr>
        <p:spPr>
          <a:xfrm rot="16200000" flipH="1">
            <a:off x="4757420" y="-1056640"/>
            <a:ext cx="551180" cy="5156200"/>
          </a:xfrm>
          <a:prstGeom prst="bentConnector3">
            <a:avLst>
              <a:gd name="adj1" fmla="val -4320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" name="Picture 9"/>
          <p:cNvPicPr/>
          <p:nvPr>
            <p:custDataLst>
              <p:tags r:id="rId6"/>
            </p:custDataLst>
          </p:nvPr>
        </p:nvPicPr>
        <p:blipFill>
          <a:blip r:embed="rId7"/>
          <a:srcRect b="46944"/>
          <a:stretch>
            <a:fillRect/>
          </a:stretch>
        </p:blipFill>
        <p:spPr>
          <a:xfrm>
            <a:off x="6626860" y="3946525"/>
            <a:ext cx="2235200" cy="67183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5219065" y="2486025"/>
            <a:ext cx="6096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Purpose (目的)</a:t>
            </a:r>
            <a:endParaRPr 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400"/>
              <a:t>Enable communication between systems</a:t>
            </a:r>
            <a:endParaRPr lang="en-US"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400"/>
              <a:t>Standardize data exchange</a:t>
            </a:r>
            <a:endParaRPr lang="en-US"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400"/>
              <a:t>Hide complex implementation details</a:t>
            </a:r>
            <a:endParaRPr lang="en-US" sz="140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97610" y="4855845"/>
            <a:ext cx="10693400" cy="1308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7500" y="158705"/>
            <a:ext cx="10800000" cy="720000"/>
          </a:xfrm>
        </p:spPr>
        <p:txBody>
          <a:bodyPr/>
          <a:lstStyle/>
          <a:p>
            <a:r>
              <a:rPr lang="en-US" altLang="zh-CN"/>
              <a:t>Frontend and </a:t>
            </a:r>
            <a:r>
              <a:rPr lang="en-US" altLang="zh-CN"/>
              <a:t>Backend</a:t>
            </a:r>
            <a:endParaRPr lang="en-US" altLang="zh-CN"/>
          </a:p>
        </p:txBody>
      </p:sp>
      <p:sp>
        <p:nvSpPr>
          <p:cNvPr id="7" name="矩形 23"/>
          <p:cNvSpPr/>
          <p:nvPr>
            <p:custDataLst>
              <p:tags r:id="rId2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5071110" y="1796733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1600"/>
              <a:t>Communication Flow (</a:t>
            </a:r>
            <a:r>
              <a:rPr lang="zh-CN" altLang="en-US" sz="1600"/>
              <a:t>通信フロー</a:t>
            </a:r>
            <a:r>
              <a:rPr lang="en-US" altLang="zh-CN" sz="1600"/>
              <a:t>)  </a:t>
            </a:r>
            <a:r>
              <a:rPr lang="en-US" altLang="zh-CN" sz="1600"/>
              <a:t>API</a:t>
            </a:r>
            <a:endParaRPr lang="en-US" altLang="zh-CN" sz="160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46505" y="1488440"/>
            <a:ext cx="2415540" cy="2012315"/>
          </a:xfrm>
          <a:prstGeom prst="rect">
            <a:avLst/>
          </a:prstGeom>
        </p:spPr>
      </p:pic>
      <p:sp>
        <p:nvSpPr>
          <p:cNvPr id="8" name="Rectangles 7"/>
          <p:cNvSpPr/>
          <p:nvPr>
            <p:custDataLst>
              <p:tags r:id="rId5"/>
            </p:custDataLst>
          </p:nvPr>
        </p:nvSpPr>
        <p:spPr>
          <a:xfrm>
            <a:off x="2061210" y="1245870"/>
            <a:ext cx="786765" cy="14693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9" name="Elbow Connector 8"/>
          <p:cNvCxnSpPr>
            <a:stCxn id="8" idx="0"/>
            <a:endCxn id="4" idx="0"/>
          </p:cNvCxnSpPr>
          <p:nvPr/>
        </p:nvCxnSpPr>
        <p:spPr>
          <a:xfrm rot="16200000" flipH="1">
            <a:off x="4757420" y="-1056640"/>
            <a:ext cx="551180" cy="5156200"/>
          </a:xfrm>
          <a:prstGeom prst="bentConnector3">
            <a:avLst>
              <a:gd name="adj1" fmla="val -4320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" name="Picture 9"/>
          <p:cNvPicPr/>
          <p:nvPr>
            <p:custDataLst>
              <p:tags r:id="rId6"/>
            </p:custDataLst>
          </p:nvPr>
        </p:nvPicPr>
        <p:blipFill>
          <a:blip r:embed="rId7"/>
          <a:srcRect b="46944"/>
          <a:stretch>
            <a:fillRect/>
          </a:stretch>
        </p:blipFill>
        <p:spPr>
          <a:xfrm>
            <a:off x="6626860" y="3946525"/>
            <a:ext cx="2235200" cy="67183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5219065" y="2486025"/>
            <a:ext cx="6096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Purpose (目的)</a:t>
            </a:r>
            <a:endParaRPr 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400"/>
              <a:t>Enable communication between systems</a:t>
            </a:r>
            <a:endParaRPr lang="en-US"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400"/>
              <a:t>Standardize data exchange</a:t>
            </a:r>
            <a:endParaRPr lang="en-US"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400"/>
              <a:t>Hide complex implementation details</a:t>
            </a:r>
            <a:endParaRPr lang="en-US" sz="140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97610" y="4855845"/>
            <a:ext cx="10693400" cy="1308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7500" y="158705"/>
            <a:ext cx="10800000" cy="720000"/>
          </a:xfrm>
        </p:spPr>
        <p:txBody>
          <a:bodyPr/>
          <a:lstStyle/>
          <a:p>
            <a:r>
              <a:rPr lang="en-US" altLang="zh-CN"/>
              <a:t>Frontend and </a:t>
            </a:r>
            <a:r>
              <a:rPr lang="en-US" altLang="zh-CN"/>
              <a:t>Backend</a:t>
            </a:r>
            <a:endParaRPr lang="en-US" altLang="zh-CN"/>
          </a:p>
        </p:txBody>
      </p:sp>
      <p:sp>
        <p:nvSpPr>
          <p:cNvPr id="7" name="矩形 23"/>
          <p:cNvSpPr/>
          <p:nvPr>
            <p:custDataLst>
              <p:tags r:id="rId2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60930" y="1278255"/>
            <a:ext cx="2865755" cy="47663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s 11"/>
          <p:cNvSpPr/>
          <p:nvPr>
            <p:custDataLst>
              <p:tags r:id="rId5"/>
            </p:custDataLst>
          </p:nvPr>
        </p:nvSpPr>
        <p:spPr>
          <a:xfrm>
            <a:off x="2467610" y="1523365"/>
            <a:ext cx="2663825" cy="240855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3" name="Rectangles 12"/>
          <p:cNvSpPr/>
          <p:nvPr>
            <p:custDataLst>
              <p:tags r:id="rId6"/>
            </p:custDataLst>
          </p:nvPr>
        </p:nvSpPr>
        <p:spPr>
          <a:xfrm>
            <a:off x="2467610" y="3932555"/>
            <a:ext cx="2663825" cy="188087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Rectangles 14"/>
          <p:cNvSpPr/>
          <p:nvPr>
            <p:custDataLst>
              <p:tags r:id="rId7"/>
            </p:custDataLst>
          </p:nvPr>
        </p:nvSpPr>
        <p:spPr>
          <a:xfrm>
            <a:off x="2467610" y="5814060"/>
            <a:ext cx="2663825" cy="127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5836285" y="757555"/>
            <a:ext cx="12503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ym typeface="+mn-ea"/>
              </a:rPr>
              <a:t>A project</a:t>
            </a:r>
            <a:endParaRPr lang="en-US" sz="2000">
              <a:sym typeface="+mn-ea"/>
            </a:endParaRPr>
          </a:p>
        </p:txBody>
      </p:sp>
      <p:cxnSp>
        <p:nvCxnSpPr>
          <p:cNvPr id="18" name="Elbow Connector 17"/>
          <p:cNvCxnSpPr>
            <a:stCxn id="5" idx="0"/>
            <a:endCxn id="16" idx="1"/>
          </p:cNvCxnSpPr>
          <p:nvPr/>
        </p:nvCxnSpPr>
        <p:spPr>
          <a:xfrm rot="16200000">
            <a:off x="4654550" y="96520"/>
            <a:ext cx="321310" cy="204216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>
            <p:custDataLst>
              <p:tags r:id="rId8"/>
            </p:custDataLst>
          </p:nvPr>
        </p:nvSpPr>
        <p:spPr>
          <a:xfrm>
            <a:off x="6824980" y="2574290"/>
            <a:ext cx="9721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>
                <a:sym typeface="+mn-ea"/>
              </a:rPr>
              <a:t>Backend</a:t>
            </a:r>
            <a:endParaRPr lang="en-US" sz="1400">
              <a:sym typeface="+mn-ea"/>
            </a:endParaRPr>
          </a:p>
        </p:txBody>
      </p:sp>
      <p:cxnSp>
        <p:nvCxnSpPr>
          <p:cNvPr id="21" name="Elbow Connector 20"/>
          <p:cNvCxnSpPr>
            <a:stCxn id="12" idx="3"/>
            <a:endCxn id="19" idx="1"/>
          </p:cNvCxnSpPr>
          <p:nvPr/>
        </p:nvCxnSpPr>
        <p:spPr>
          <a:xfrm>
            <a:off x="5131435" y="2727960"/>
            <a:ext cx="1693545" cy="3175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>
            <p:custDataLst>
              <p:tags r:id="rId9"/>
            </p:custDataLst>
          </p:nvPr>
        </p:nvSpPr>
        <p:spPr>
          <a:xfrm>
            <a:off x="6640195" y="4719955"/>
            <a:ext cx="9721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>
                <a:sym typeface="+mn-ea"/>
              </a:rPr>
              <a:t>Frontend</a:t>
            </a:r>
            <a:endParaRPr lang="en-US" sz="1400">
              <a:sym typeface="+mn-ea"/>
            </a:endParaRPr>
          </a:p>
        </p:txBody>
      </p:sp>
      <p:cxnSp>
        <p:nvCxnSpPr>
          <p:cNvPr id="23" name="Elbow Connector 22"/>
          <p:cNvCxnSpPr/>
          <p:nvPr>
            <p:custDataLst>
              <p:tags r:id="rId10"/>
            </p:custDataLst>
          </p:nvPr>
        </p:nvCxnSpPr>
        <p:spPr>
          <a:xfrm flipV="1">
            <a:off x="5131435" y="4855210"/>
            <a:ext cx="1525905" cy="3175"/>
          </a:xfrm>
          <a:prstGeom prst="bentConnector3">
            <a:avLst>
              <a:gd name="adj1" fmla="val 5002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>
            <p:custDataLst>
              <p:tags r:id="rId11"/>
            </p:custDataLst>
          </p:nvPr>
        </p:nvSpPr>
        <p:spPr>
          <a:xfrm>
            <a:off x="6657340" y="5941060"/>
            <a:ext cx="15259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>
                <a:sym typeface="+mn-ea"/>
              </a:rPr>
              <a:t>Readme file</a:t>
            </a:r>
            <a:endParaRPr lang="en-US" sz="1400">
              <a:sym typeface="+mn-ea"/>
            </a:endParaRPr>
          </a:p>
        </p:txBody>
      </p:sp>
      <p:cxnSp>
        <p:nvCxnSpPr>
          <p:cNvPr id="25" name="Elbow Connector 24"/>
          <p:cNvCxnSpPr>
            <a:stCxn id="15" idx="2"/>
            <a:endCxn id="24" idx="1"/>
          </p:cNvCxnSpPr>
          <p:nvPr>
            <p:custDataLst>
              <p:tags r:id="rId12"/>
            </p:custDataLst>
          </p:nvPr>
        </p:nvCxnSpPr>
        <p:spPr>
          <a:xfrm rot="5400000" flipV="1">
            <a:off x="5151755" y="4589145"/>
            <a:ext cx="153670" cy="28575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Rectangles 25"/>
          <p:cNvSpPr/>
          <p:nvPr>
            <p:custDataLst>
              <p:tags r:id="rId13"/>
            </p:custDataLst>
          </p:nvPr>
        </p:nvSpPr>
        <p:spPr>
          <a:xfrm>
            <a:off x="2774950" y="2273300"/>
            <a:ext cx="1925955" cy="554990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7" name="Text Box 26"/>
          <p:cNvSpPr txBox="1"/>
          <p:nvPr>
            <p:custDataLst>
              <p:tags r:id="rId14"/>
            </p:custDataLst>
          </p:nvPr>
        </p:nvSpPr>
        <p:spPr>
          <a:xfrm>
            <a:off x="8613140" y="1320165"/>
            <a:ext cx="2160905" cy="953135"/>
          </a:xfrm>
          <a:prstGeom prst="rect">
            <a:avLst/>
          </a:prstGeom>
          <a:noFill/>
          <a:ln>
            <a:solidFill>
              <a:srgbClr val="202020"/>
            </a:solidFill>
          </a:ln>
        </p:spPr>
        <p:txBody>
          <a:bodyPr wrap="square" rtlCol="0" anchor="t">
            <a:spAutoFit/>
          </a:bodyPr>
          <a:p>
            <a:r>
              <a:rPr lang="en-US" sz="1400">
                <a:sym typeface="+mn-ea"/>
              </a:rPr>
              <a:t>Defined</a:t>
            </a:r>
            <a:endParaRPr lang="en-US" sz="1400">
              <a:sym typeface="+mn-ea"/>
            </a:endParaRPr>
          </a:p>
          <a:p>
            <a:endParaRPr lang="en-US" sz="1400">
              <a:sym typeface="+mn-ea"/>
            </a:endParaRPr>
          </a:p>
          <a:p>
            <a:r>
              <a:rPr lang="en-US" sz="1400">
                <a:sym typeface="+mn-ea"/>
              </a:rPr>
              <a:t>- Data type</a:t>
            </a:r>
            <a:endParaRPr lang="en-US" sz="1400">
              <a:sym typeface="+mn-ea"/>
            </a:endParaRPr>
          </a:p>
          <a:p>
            <a:r>
              <a:rPr lang="en-US" sz="1400">
                <a:sym typeface="+mn-ea"/>
              </a:rPr>
              <a:t>- parameters</a:t>
            </a:r>
            <a:endParaRPr lang="en-US" sz="1400">
              <a:sym typeface="+mn-ea"/>
            </a:endParaRPr>
          </a:p>
        </p:txBody>
      </p:sp>
      <p:cxnSp>
        <p:nvCxnSpPr>
          <p:cNvPr id="28" name="Elbow Connector 27"/>
          <p:cNvCxnSpPr>
            <a:stCxn id="26" idx="0"/>
            <a:endCxn id="27" idx="1"/>
          </p:cNvCxnSpPr>
          <p:nvPr/>
        </p:nvCxnSpPr>
        <p:spPr>
          <a:xfrm rot="16200000">
            <a:off x="5937250" y="-401955"/>
            <a:ext cx="476250" cy="487489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Rectangles 28"/>
          <p:cNvSpPr/>
          <p:nvPr>
            <p:custDataLst>
              <p:tags r:id="rId15"/>
            </p:custDataLst>
          </p:nvPr>
        </p:nvSpPr>
        <p:spPr>
          <a:xfrm>
            <a:off x="2774315" y="2825115"/>
            <a:ext cx="2053590" cy="186690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0" name="Text Box 29"/>
          <p:cNvSpPr txBox="1"/>
          <p:nvPr>
            <p:custDataLst>
              <p:tags r:id="rId16"/>
            </p:custDataLst>
          </p:nvPr>
        </p:nvSpPr>
        <p:spPr>
          <a:xfrm>
            <a:off x="8613140" y="2714625"/>
            <a:ext cx="2160905" cy="737235"/>
          </a:xfrm>
          <a:prstGeom prst="rect">
            <a:avLst/>
          </a:prstGeom>
          <a:noFill/>
          <a:ln>
            <a:solidFill>
              <a:srgbClr val="202020"/>
            </a:solidFill>
          </a:ln>
        </p:spPr>
        <p:txBody>
          <a:bodyPr wrap="square" rtlCol="0" anchor="t">
            <a:spAutoFit/>
          </a:bodyPr>
          <a:p>
            <a:r>
              <a:rPr lang="en-US" sz="1400">
                <a:sym typeface="+mn-ea"/>
              </a:rPr>
              <a:t>Defined</a:t>
            </a:r>
            <a:endParaRPr lang="en-US" sz="1400">
              <a:sym typeface="+mn-ea"/>
            </a:endParaRPr>
          </a:p>
          <a:p>
            <a:endParaRPr lang="en-US" sz="1400">
              <a:sym typeface="+mn-ea"/>
            </a:endParaRPr>
          </a:p>
          <a:p>
            <a:r>
              <a:rPr lang="en-US" sz="1400">
                <a:sym typeface="+mn-ea"/>
              </a:rPr>
              <a:t>API</a:t>
            </a:r>
            <a:endParaRPr lang="en-US" sz="1400">
              <a:sym typeface="+mn-ea"/>
            </a:endParaRPr>
          </a:p>
        </p:txBody>
      </p:sp>
      <p:cxnSp>
        <p:nvCxnSpPr>
          <p:cNvPr id="31" name="Elbow Connector 30"/>
          <p:cNvCxnSpPr>
            <a:endCxn id="30" idx="1"/>
          </p:cNvCxnSpPr>
          <p:nvPr>
            <p:custDataLst>
              <p:tags r:id="rId17"/>
            </p:custDataLst>
          </p:nvPr>
        </p:nvCxnSpPr>
        <p:spPr>
          <a:xfrm>
            <a:off x="4771390" y="2870835"/>
            <a:ext cx="3841750" cy="212725"/>
          </a:xfrm>
          <a:prstGeom prst="bentConnector3">
            <a:avLst>
              <a:gd name="adj1" fmla="val 5001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Text Box 31"/>
          <p:cNvSpPr txBox="1"/>
          <p:nvPr>
            <p:custDataLst>
              <p:tags r:id="rId18"/>
            </p:custDataLst>
          </p:nvPr>
        </p:nvSpPr>
        <p:spPr>
          <a:xfrm>
            <a:off x="8613140" y="3680460"/>
            <a:ext cx="2160905" cy="737235"/>
          </a:xfrm>
          <a:prstGeom prst="rect">
            <a:avLst/>
          </a:prstGeom>
          <a:noFill/>
          <a:ln>
            <a:solidFill>
              <a:srgbClr val="202020"/>
            </a:solidFill>
          </a:ln>
        </p:spPr>
        <p:txBody>
          <a:bodyPr wrap="square" rtlCol="0" anchor="t">
            <a:spAutoFit/>
          </a:bodyPr>
          <a:p>
            <a:r>
              <a:rPr lang="en-US" sz="1400">
                <a:sym typeface="+mn-ea"/>
              </a:rPr>
              <a:t>Defined</a:t>
            </a:r>
            <a:endParaRPr lang="en-US" sz="1400">
              <a:sym typeface="+mn-ea"/>
            </a:endParaRPr>
          </a:p>
          <a:p>
            <a:endParaRPr lang="en-US" sz="1400">
              <a:sym typeface="+mn-ea"/>
            </a:endParaRPr>
          </a:p>
          <a:p>
            <a:r>
              <a:rPr lang="en-US" sz="1400">
                <a:sym typeface="+mn-ea"/>
              </a:rPr>
              <a:t>our algorithms</a:t>
            </a:r>
            <a:endParaRPr lang="en-US" sz="1400">
              <a:sym typeface="+mn-ea"/>
            </a:endParaRPr>
          </a:p>
        </p:txBody>
      </p:sp>
      <p:sp>
        <p:nvSpPr>
          <p:cNvPr id="33" name="Rectangles 32"/>
          <p:cNvSpPr/>
          <p:nvPr>
            <p:custDataLst>
              <p:tags r:id="rId19"/>
            </p:custDataLst>
          </p:nvPr>
        </p:nvSpPr>
        <p:spPr>
          <a:xfrm>
            <a:off x="2774315" y="3034030"/>
            <a:ext cx="2266315" cy="554990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34" name="Elbow Connector 33"/>
          <p:cNvCxnSpPr>
            <a:stCxn id="33" idx="3"/>
            <a:endCxn id="32" idx="1"/>
          </p:cNvCxnSpPr>
          <p:nvPr>
            <p:custDataLst>
              <p:tags r:id="rId20"/>
            </p:custDataLst>
          </p:nvPr>
        </p:nvCxnSpPr>
        <p:spPr>
          <a:xfrm>
            <a:off x="5040630" y="3311525"/>
            <a:ext cx="3572510" cy="7378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Rectangles 34"/>
          <p:cNvSpPr/>
          <p:nvPr>
            <p:custDataLst>
              <p:tags r:id="rId21"/>
            </p:custDataLst>
          </p:nvPr>
        </p:nvSpPr>
        <p:spPr>
          <a:xfrm>
            <a:off x="3028315" y="4521835"/>
            <a:ext cx="2012315" cy="532765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6" name="Rectangles 35"/>
          <p:cNvSpPr/>
          <p:nvPr>
            <p:custDataLst>
              <p:tags r:id="rId22"/>
            </p:custDataLst>
          </p:nvPr>
        </p:nvSpPr>
        <p:spPr>
          <a:xfrm>
            <a:off x="3028315" y="4304665"/>
            <a:ext cx="2012315" cy="209550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7" name="Rectangles 36"/>
          <p:cNvSpPr/>
          <p:nvPr>
            <p:custDataLst>
              <p:tags r:id="rId23"/>
            </p:custDataLst>
          </p:nvPr>
        </p:nvSpPr>
        <p:spPr>
          <a:xfrm>
            <a:off x="2901315" y="5243830"/>
            <a:ext cx="2012315" cy="520700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9" name="Text Box 38"/>
          <p:cNvSpPr txBox="1"/>
          <p:nvPr>
            <p:custDataLst>
              <p:tags r:id="rId24"/>
            </p:custDataLst>
          </p:nvPr>
        </p:nvSpPr>
        <p:spPr>
          <a:xfrm>
            <a:off x="8814435" y="4719955"/>
            <a:ext cx="2160905" cy="521970"/>
          </a:xfrm>
          <a:prstGeom prst="rect">
            <a:avLst/>
          </a:prstGeom>
          <a:noFill/>
          <a:ln>
            <a:solidFill>
              <a:srgbClr val="202020"/>
            </a:solidFill>
          </a:ln>
        </p:spPr>
        <p:txBody>
          <a:bodyPr wrap="square" rtlCol="0" anchor="t">
            <a:spAutoFit/>
          </a:bodyPr>
          <a:p>
            <a:r>
              <a:rPr lang="en-US" sz="1400">
                <a:sym typeface="+mn-ea"/>
              </a:rPr>
              <a:t>Defined</a:t>
            </a:r>
            <a:endParaRPr lang="en-US" sz="1400">
              <a:sym typeface="+mn-ea"/>
            </a:endParaRPr>
          </a:p>
          <a:p>
            <a:r>
              <a:rPr lang="en-US" sz="1400">
                <a:sym typeface="+mn-ea"/>
              </a:rPr>
              <a:t>style of webpage</a:t>
            </a:r>
            <a:endParaRPr lang="en-US" sz="1400">
              <a:sym typeface="+mn-ea"/>
            </a:endParaRPr>
          </a:p>
        </p:txBody>
      </p:sp>
      <p:cxnSp>
        <p:nvCxnSpPr>
          <p:cNvPr id="40" name="Elbow Connector 39"/>
          <p:cNvCxnSpPr>
            <a:stCxn id="36" idx="3"/>
            <a:endCxn id="39" idx="1"/>
          </p:cNvCxnSpPr>
          <p:nvPr>
            <p:custDataLst>
              <p:tags r:id="rId25"/>
            </p:custDataLst>
          </p:nvPr>
        </p:nvCxnSpPr>
        <p:spPr>
          <a:xfrm>
            <a:off x="5040630" y="4409440"/>
            <a:ext cx="3773805" cy="571500"/>
          </a:xfrm>
          <a:prstGeom prst="bentConnector3">
            <a:avLst>
              <a:gd name="adj1" fmla="val 7911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2" name="Text Box 41"/>
          <p:cNvSpPr txBox="1"/>
          <p:nvPr>
            <p:custDataLst>
              <p:tags r:id="rId26"/>
            </p:custDataLst>
          </p:nvPr>
        </p:nvSpPr>
        <p:spPr>
          <a:xfrm>
            <a:off x="8814435" y="5363845"/>
            <a:ext cx="2160905" cy="521970"/>
          </a:xfrm>
          <a:prstGeom prst="rect">
            <a:avLst/>
          </a:prstGeom>
          <a:noFill/>
          <a:ln>
            <a:solidFill>
              <a:srgbClr val="202020"/>
            </a:solidFill>
          </a:ln>
        </p:spPr>
        <p:txBody>
          <a:bodyPr wrap="square" rtlCol="0" anchor="t">
            <a:spAutoFit/>
          </a:bodyPr>
          <a:p>
            <a:r>
              <a:rPr lang="en-US" sz="1400">
                <a:sym typeface="+mn-ea"/>
              </a:rPr>
              <a:t>Defined</a:t>
            </a:r>
            <a:endParaRPr lang="en-US" sz="1400">
              <a:sym typeface="+mn-ea"/>
            </a:endParaRPr>
          </a:p>
          <a:p>
            <a:r>
              <a:rPr lang="en-US" sz="1400">
                <a:sym typeface="+mn-ea"/>
              </a:rPr>
              <a:t>logic of webpage</a:t>
            </a:r>
            <a:endParaRPr lang="en-US" sz="1400">
              <a:sym typeface="+mn-ea"/>
            </a:endParaRPr>
          </a:p>
        </p:txBody>
      </p:sp>
      <p:cxnSp>
        <p:nvCxnSpPr>
          <p:cNvPr id="43" name="Elbow Connector 42"/>
          <p:cNvCxnSpPr>
            <a:stCxn id="35" idx="3"/>
          </p:cNvCxnSpPr>
          <p:nvPr>
            <p:custDataLst>
              <p:tags r:id="rId27"/>
            </p:custDataLst>
          </p:nvPr>
        </p:nvCxnSpPr>
        <p:spPr>
          <a:xfrm>
            <a:off x="5040630" y="4788535"/>
            <a:ext cx="3781425" cy="845185"/>
          </a:xfrm>
          <a:prstGeom prst="bentConnector3">
            <a:avLst>
              <a:gd name="adj1" fmla="val 1010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4" name="Text Box 43"/>
          <p:cNvSpPr txBox="1"/>
          <p:nvPr>
            <p:custDataLst>
              <p:tags r:id="rId28"/>
            </p:custDataLst>
          </p:nvPr>
        </p:nvSpPr>
        <p:spPr>
          <a:xfrm>
            <a:off x="8822055" y="5925185"/>
            <a:ext cx="2160905" cy="521970"/>
          </a:xfrm>
          <a:prstGeom prst="rect">
            <a:avLst/>
          </a:prstGeom>
          <a:noFill/>
          <a:ln>
            <a:solidFill>
              <a:srgbClr val="202020"/>
            </a:solidFill>
          </a:ln>
        </p:spPr>
        <p:txBody>
          <a:bodyPr wrap="square" rtlCol="0" anchor="t">
            <a:spAutoFit/>
          </a:bodyPr>
          <a:p>
            <a:r>
              <a:rPr lang="en-US" sz="1400">
                <a:sym typeface="+mn-ea"/>
              </a:rPr>
              <a:t>Defined</a:t>
            </a:r>
            <a:endParaRPr lang="en-US" sz="1400">
              <a:sym typeface="+mn-ea"/>
            </a:endParaRPr>
          </a:p>
          <a:p>
            <a:r>
              <a:rPr lang="en-US" sz="1400">
                <a:sym typeface="+mn-ea"/>
              </a:rPr>
              <a:t>Layout of webpage</a:t>
            </a:r>
            <a:endParaRPr lang="en-US" sz="1400">
              <a:sym typeface="+mn-ea"/>
            </a:endParaRPr>
          </a:p>
        </p:txBody>
      </p:sp>
      <p:cxnSp>
        <p:nvCxnSpPr>
          <p:cNvPr id="45" name="Elbow Connector 44"/>
          <p:cNvCxnSpPr/>
          <p:nvPr>
            <p:custDataLst>
              <p:tags r:id="rId29"/>
            </p:custDataLst>
          </p:nvPr>
        </p:nvCxnSpPr>
        <p:spPr>
          <a:xfrm>
            <a:off x="4913630" y="5504180"/>
            <a:ext cx="3908425" cy="681990"/>
          </a:xfrm>
          <a:prstGeom prst="bentConnector3">
            <a:avLst>
              <a:gd name="adj1" fmla="val 7853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0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7500" y="158705"/>
            <a:ext cx="10800000" cy="720000"/>
          </a:xfrm>
        </p:spPr>
        <p:txBody>
          <a:bodyPr/>
          <a:lstStyle/>
          <a:p>
            <a:r>
              <a:rPr lang="en-US" altLang="zh-CN"/>
              <a:t>Frontend and </a:t>
            </a:r>
            <a:r>
              <a:rPr lang="en-US" altLang="zh-CN"/>
              <a:t>Backend How data communicate</a:t>
            </a:r>
            <a:endParaRPr lang="en-US" altLang="zh-CN"/>
          </a:p>
        </p:txBody>
      </p:sp>
      <p:sp>
        <p:nvSpPr>
          <p:cNvPr id="7" name="矩形 23"/>
          <p:cNvSpPr/>
          <p:nvPr>
            <p:custDataLst>
              <p:tags r:id="rId2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4840" y="2366645"/>
            <a:ext cx="3204210" cy="3018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96000" y="2419350"/>
            <a:ext cx="5735320" cy="2698750"/>
          </a:xfrm>
          <a:prstGeom prst="rect">
            <a:avLst/>
          </a:prstGeom>
        </p:spPr>
      </p:pic>
      <p:sp>
        <p:nvSpPr>
          <p:cNvPr id="4" name="Right Arrow 3"/>
          <p:cNvSpPr/>
          <p:nvPr>
            <p:custDataLst>
              <p:tags r:id="rId7"/>
            </p:custDataLst>
          </p:nvPr>
        </p:nvSpPr>
        <p:spPr>
          <a:xfrm>
            <a:off x="5066665" y="2702560"/>
            <a:ext cx="492125" cy="1022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Right Arrow 5"/>
          <p:cNvSpPr/>
          <p:nvPr>
            <p:custDataLst>
              <p:tags r:id="rId8"/>
            </p:custDataLst>
          </p:nvPr>
        </p:nvSpPr>
        <p:spPr>
          <a:xfrm rot="10800000">
            <a:off x="4517390" y="3429000"/>
            <a:ext cx="492125" cy="1022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0" name="Picture 9"/>
          <p:cNvPicPr/>
          <p:nvPr>
            <p:custDataLst>
              <p:tags r:id="rId9"/>
            </p:custDataLst>
          </p:nvPr>
        </p:nvPicPr>
        <p:blipFill>
          <a:blip r:embed="rId10"/>
          <a:srcRect b="46944"/>
          <a:stretch>
            <a:fillRect/>
          </a:stretch>
        </p:blipFill>
        <p:spPr>
          <a:xfrm>
            <a:off x="3860800" y="4446270"/>
            <a:ext cx="2235200" cy="67183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7500" y="158705"/>
            <a:ext cx="10800000" cy="720000"/>
          </a:xfrm>
        </p:spPr>
        <p:txBody>
          <a:bodyPr/>
          <a:lstStyle/>
          <a:p>
            <a:r>
              <a:rPr lang="en-US" altLang="zh-CN"/>
              <a:t>Frontend and </a:t>
            </a:r>
            <a:r>
              <a:rPr lang="en-US" altLang="zh-CN"/>
              <a:t>Backend How data communicate</a:t>
            </a:r>
            <a:endParaRPr lang="en-US" altLang="zh-CN"/>
          </a:p>
        </p:txBody>
      </p:sp>
      <p:sp>
        <p:nvSpPr>
          <p:cNvPr id="7" name="矩形 23"/>
          <p:cNvSpPr/>
          <p:nvPr>
            <p:custDataLst>
              <p:tags r:id="rId2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317500" y="1268730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1. Open a the github</a:t>
            </a:r>
            <a:endParaRPr lang="en-US">
              <a:sym typeface="+mn-ea"/>
            </a:endParaRPr>
          </a:p>
          <a:p>
            <a:r>
              <a:rPr lang="zh-CN" altLang="en-US">
                <a:sym typeface="+mn-ea"/>
              </a:rPr>
              <a:t>https://github.com/Terryzhang-jp/simulation_sample.git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2. Follow </a:t>
            </a:r>
            <a:r>
              <a:rPr lang="en-US" altLang="zh-CN">
                <a:sym typeface="+mn-ea"/>
              </a:rPr>
              <a:t>Readme.md</a:t>
            </a:r>
            <a:endParaRPr lang="en-US" altLang="zh-CN"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07940" y="2210435"/>
            <a:ext cx="6772910" cy="37318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7500" y="158705"/>
            <a:ext cx="10800000" cy="720000"/>
          </a:xfrm>
        </p:spPr>
        <p:txBody>
          <a:bodyPr/>
          <a:lstStyle/>
          <a:p>
            <a:r>
              <a:rPr lang="en-US" altLang="zh-CN"/>
              <a:t>Frontend and </a:t>
            </a:r>
            <a:r>
              <a:rPr lang="en-US" altLang="zh-CN"/>
              <a:t>Backend How data communicate</a:t>
            </a:r>
            <a:endParaRPr lang="en-US" altLang="zh-CN"/>
          </a:p>
        </p:txBody>
      </p:sp>
      <p:sp>
        <p:nvSpPr>
          <p:cNvPr id="7" name="矩形 23"/>
          <p:cNvSpPr/>
          <p:nvPr>
            <p:custDataLst>
              <p:tags r:id="rId2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9450" y="1134110"/>
            <a:ext cx="4997450" cy="1669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1050" y="3454400"/>
            <a:ext cx="3597910" cy="23812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096000" y="1195070"/>
            <a:ext cx="44151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ym typeface="+mn-ea"/>
              </a:rPr>
              <a:t>Anyone knows “GET” and “POST”?</a:t>
            </a:r>
            <a:r>
              <a:rPr lang="en-US" altLang="zh-CN">
                <a:sym typeface="+mn-ea"/>
              </a:rPr>
              <a:t> </a:t>
            </a:r>
            <a:endParaRPr lang="zh-CN" altLang="en-US">
              <a:sym typeface="+mn-e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361430" y="1828165"/>
            <a:ext cx="5255260" cy="3869690"/>
            <a:chOff x="10018" y="2879"/>
            <a:chExt cx="8276" cy="6094"/>
          </a:xfrm>
        </p:grpSpPr>
        <p:pic>
          <p:nvPicPr>
            <p:cNvPr id="10" name="Picture 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0018" y="2879"/>
              <a:ext cx="8277" cy="6095"/>
            </a:xfrm>
            <a:prstGeom prst="rect">
              <a:avLst/>
            </a:prstGeom>
          </p:spPr>
        </p:pic>
        <p:sp>
          <p:nvSpPr>
            <p:cNvPr id="11" name="Rectangles 10"/>
            <p:cNvSpPr/>
            <p:nvPr/>
          </p:nvSpPr>
          <p:spPr>
            <a:xfrm>
              <a:off x="13685" y="2879"/>
              <a:ext cx="943" cy="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序号"/>
          <p:cNvSpPr txBox="1"/>
          <p:nvPr>
            <p:custDataLst>
              <p:tags r:id="rId1"/>
            </p:custDataLst>
          </p:nvPr>
        </p:nvSpPr>
        <p:spPr>
          <a:xfrm>
            <a:off x="3448108" y="1669312"/>
            <a:ext cx="658495" cy="6840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3800" b="1" dirty="0">
                <a:solidFill>
                  <a:schemeClr val="accent1"/>
                </a:solidFill>
                <a:ea typeface="+mj-ea"/>
              </a:rPr>
              <a:t>01</a:t>
            </a:r>
            <a:endParaRPr lang="en-US" sz="38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10" name="项标题"/>
          <p:cNvSpPr txBox="1"/>
          <p:nvPr>
            <p:custDataLst>
              <p:tags r:id="rId2"/>
            </p:custDataLst>
          </p:nvPr>
        </p:nvSpPr>
        <p:spPr>
          <a:xfrm>
            <a:off x="4498698" y="1666468"/>
            <a:ext cx="4788000" cy="756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3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Backend</a:t>
            </a:r>
            <a:endParaRPr lang="en-US" altLang="zh-CN" sz="34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" name="序号"/>
          <p:cNvSpPr txBox="1"/>
          <p:nvPr>
            <p:custDataLst>
              <p:tags r:id="rId3"/>
            </p:custDataLst>
          </p:nvPr>
        </p:nvSpPr>
        <p:spPr>
          <a:xfrm>
            <a:off x="3448108" y="2596272"/>
            <a:ext cx="658495" cy="6840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3800" b="1" dirty="0">
                <a:solidFill>
                  <a:schemeClr val="accent1"/>
                </a:solidFill>
                <a:ea typeface="+mj-ea"/>
              </a:rPr>
              <a:t>02</a:t>
            </a:r>
            <a:endParaRPr lang="en-US" sz="38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12" name="项标题"/>
          <p:cNvSpPr txBox="1"/>
          <p:nvPr>
            <p:custDataLst>
              <p:tags r:id="rId4"/>
            </p:custDataLst>
          </p:nvPr>
        </p:nvSpPr>
        <p:spPr>
          <a:xfrm>
            <a:off x="4498698" y="2596603"/>
            <a:ext cx="4788000" cy="756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3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Frontend</a:t>
            </a:r>
            <a:endParaRPr lang="en-US" altLang="zh-CN" sz="34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" name="序号"/>
          <p:cNvSpPr txBox="1"/>
          <p:nvPr>
            <p:custDataLst>
              <p:tags r:id="rId5"/>
            </p:custDataLst>
          </p:nvPr>
        </p:nvSpPr>
        <p:spPr>
          <a:xfrm>
            <a:off x="3448108" y="3570526"/>
            <a:ext cx="658495" cy="6840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3800" b="1" dirty="0">
                <a:solidFill>
                  <a:schemeClr val="accent1"/>
                </a:solidFill>
                <a:ea typeface="+mj-ea"/>
              </a:rPr>
              <a:t>03</a:t>
            </a:r>
            <a:endParaRPr lang="en-US" sz="38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14" name="项标题"/>
          <p:cNvSpPr txBox="1"/>
          <p:nvPr>
            <p:custDataLst>
              <p:tags r:id="rId6"/>
            </p:custDataLst>
          </p:nvPr>
        </p:nvSpPr>
        <p:spPr>
          <a:xfrm>
            <a:off x="4498975" y="3567430"/>
            <a:ext cx="5998845" cy="7562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3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Simulation game </a:t>
            </a:r>
            <a:r>
              <a:rPr lang="en-US" altLang="zh-CN" sz="3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today</a:t>
            </a:r>
            <a:endParaRPr lang="en-US" altLang="zh-CN" sz="34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" name="序号"/>
          <p:cNvSpPr txBox="1"/>
          <p:nvPr>
            <p:custDataLst>
              <p:tags r:id="rId7"/>
            </p:custDataLst>
          </p:nvPr>
        </p:nvSpPr>
        <p:spPr>
          <a:xfrm>
            <a:off x="3448108" y="4540780"/>
            <a:ext cx="658495" cy="6840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3800" b="1" dirty="0">
                <a:solidFill>
                  <a:schemeClr val="accent1"/>
                </a:solidFill>
                <a:ea typeface="+mj-ea"/>
              </a:rPr>
              <a:t>04</a:t>
            </a:r>
            <a:endParaRPr lang="en-US" sz="38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16" name="项标题"/>
          <p:cNvSpPr txBox="1"/>
          <p:nvPr>
            <p:custDataLst>
              <p:tags r:id="rId8"/>
            </p:custDataLst>
          </p:nvPr>
        </p:nvSpPr>
        <p:spPr>
          <a:xfrm>
            <a:off x="4498975" y="4538345"/>
            <a:ext cx="5998845" cy="7562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3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Deployment on cloud</a:t>
            </a:r>
            <a:endParaRPr lang="en-US" altLang="zh-CN" sz="34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" name="任意多边形: 形状 11"/>
          <p:cNvSpPr/>
          <p:nvPr userDrawn="1">
            <p:custDataLst>
              <p:tags r:id="rId9"/>
            </p:custDataLst>
          </p:nvPr>
        </p:nvSpPr>
        <p:spPr>
          <a:xfrm>
            <a:off x="818221" y="3203665"/>
            <a:ext cx="1693545" cy="237490"/>
          </a:xfrm>
          <a:custGeom>
            <a:avLst/>
            <a:gdLst/>
            <a:ahLst/>
            <a:cxnLst/>
            <a:rect l="l" t="t" r="r" b="b"/>
            <a:pathLst>
              <a:path w="4207743" h="596057">
                <a:moveTo>
                  <a:pt x="789087" y="106413"/>
                </a:moveTo>
                <a:cubicBezTo>
                  <a:pt x="740966" y="106413"/>
                  <a:pt x="703077" y="124272"/>
                  <a:pt x="675419" y="159991"/>
                </a:cubicBezTo>
                <a:cubicBezTo>
                  <a:pt x="647762" y="195709"/>
                  <a:pt x="633933" y="241970"/>
                  <a:pt x="633933" y="298773"/>
                </a:cubicBezTo>
                <a:cubicBezTo>
                  <a:pt x="633933" y="354831"/>
                  <a:pt x="647452" y="400658"/>
                  <a:pt x="674489" y="436253"/>
                </a:cubicBezTo>
                <a:cubicBezTo>
                  <a:pt x="701526" y="471848"/>
                  <a:pt x="738609" y="489645"/>
                  <a:pt x="785738" y="489645"/>
                </a:cubicBezTo>
                <a:cubicBezTo>
                  <a:pt x="833859" y="489645"/>
                  <a:pt x="871314" y="472592"/>
                  <a:pt x="898103" y="438485"/>
                </a:cubicBezTo>
                <a:cubicBezTo>
                  <a:pt x="924893" y="404379"/>
                  <a:pt x="938287" y="358552"/>
                  <a:pt x="938287" y="301005"/>
                </a:cubicBezTo>
                <a:cubicBezTo>
                  <a:pt x="938287" y="240978"/>
                  <a:pt x="925264" y="193539"/>
                  <a:pt x="899220" y="158688"/>
                </a:cubicBezTo>
                <a:cubicBezTo>
                  <a:pt x="873175" y="123838"/>
                  <a:pt x="836464" y="106413"/>
                  <a:pt x="789087" y="106413"/>
                </a:cubicBezTo>
                <a:close/>
                <a:moveTo>
                  <a:pt x="3315891" y="9674"/>
                </a:moveTo>
                <a:lnTo>
                  <a:pt x="3767584" y="9674"/>
                </a:lnTo>
                <a:lnTo>
                  <a:pt x="3767584" y="110133"/>
                </a:lnTo>
                <a:lnTo>
                  <a:pt x="3603129" y="110133"/>
                </a:lnTo>
                <a:lnTo>
                  <a:pt x="3603129" y="586011"/>
                </a:lnTo>
                <a:lnTo>
                  <a:pt x="3479974" y="586011"/>
                </a:lnTo>
                <a:lnTo>
                  <a:pt x="3479974" y="110133"/>
                </a:lnTo>
                <a:lnTo>
                  <a:pt x="3315891" y="110133"/>
                </a:lnTo>
                <a:close/>
                <a:moveTo>
                  <a:pt x="2722141" y="9674"/>
                </a:moveTo>
                <a:lnTo>
                  <a:pt x="2856086" y="9674"/>
                </a:lnTo>
                <a:lnTo>
                  <a:pt x="3091234" y="372071"/>
                </a:lnTo>
                <a:cubicBezTo>
                  <a:pt x="3106861" y="396131"/>
                  <a:pt x="3116411" y="411386"/>
                  <a:pt x="3119884" y="417835"/>
                </a:cubicBezTo>
                <a:lnTo>
                  <a:pt x="3121744" y="417835"/>
                </a:lnTo>
                <a:cubicBezTo>
                  <a:pt x="3119264" y="403945"/>
                  <a:pt x="3118024" y="377404"/>
                  <a:pt x="3118024" y="338212"/>
                </a:cubicBezTo>
                <a:lnTo>
                  <a:pt x="3118024" y="9674"/>
                </a:lnTo>
                <a:lnTo>
                  <a:pt x="3234482" y="9674"/>
                </a:lnTo>
                <a:lnTo>
                  <a:pt x="3234482" y="586011"/>
                </a:lnTo>
                <a:lnTo>
                  <a:pt x="3108722" y="586011"/>
                </a:lnTo>
                <a:lnTo>
                  <a:pt x="2864644" y="213197"/>
                </a:lnTo>
                <a:cubicBezTo>
                  <a:pt x="2851993" y="193849"/>
                  <a:pt x="2842815" y="178222"/>
                  <a:pt x="2837110" y="166316"/>
                </a:cubicBezTo>
                <a:lnTo>
                  <a:pt x="2835250" y="166316"/>
                </a:lnTo>
                <a:cubicBezTo>
                  <a:pt x="2837483" y="186160"/>
                  <a:pt x="2838599" y="216793"/>
                  <a:pt x="2838599" y="258217"/>
                </a:cubicBezTo>
                <a:lnTo>
                  <a:pt x="2838599" y="586011"/>
                </a:lnTo>
                <a:lnTo>
                  <a:pt x="2722141" y="586011"/>
                </a:lnTo>
                <a:close/>
                <a:moveTo>
                  <a:pt x="2283991" y="9674"/>
                </a:moveTo>
                <a:lnTo>
                  <a:pt x="2611785" y="9674"/>
                </a:lnTo>
                <a:lnTo>
                  <a:pt x="2611785" y="110133"/>
                </a:lnTo>
                <a:lnTo>
                  <a:pt x="2406774" y="110133"/>
                </a:lnTo>
                <a:lnTo>
                  <a:pt x="2406774" y="245939"/>
                </a:lnTo>
                <a:lnTo>
                  <a:pt x="2597274" y="245939"/>
                </a:lnTo>
                <a:lnTo>
                  <a:pt x="2597274" y="346026"/>
                </a:lnTo>
                <a:lnTo>
                  <a:pt x="2406774" y="346026"/>
                </a:lnTo>
                <a:lnTo>
                  <a:pt x="2406774" y="485552"/>
                </a:lnTo>
                <a:lnTo>
                  <a:pt x="2625179" y="485552"/>
                </a:lnTo>
                <a:lnTo>
                  <a:pt x="2625179" y="586011"/>
                </a:lnTo>
                <a:lnTo>
                  <a:pt x="2283991" y="586011"/>
                </a:lnTo>
                <a:close/>
                <a:moveTo>
                  <a:pt x="1753791" y="9674"/>
                </a:moveTo>
                <a:lnTo>
                  <a:pt x="2205484" y="9674"/>
                </a:lnTo>
                <a:lnTo>
                  <a:pt x="2205484" y="110133"/>
                </a:lnTo>
                <a:lnTo>
                  <a:pt x="2041029" y="110133"/>
                </a:lnTo>
                <a:lnTo>
                  <a:pt x="2041029" y="586011"/>
                </a:lnTo>
                <a:lnTo>
                  <a:pt x="1917874" y="586011"/>
                </a:lnTo>
                <a:lnTo>
                  <a:pt x="1917874" y="110133"/>
                </a:lnTo>
                <a:lnTo>
                  <a:pt x="1753791" y="110133"/>
                </a:lnTo>
                <a:close/>
                <a:moveTo>
                  <a:pt x="1160041" y="9674"/>
                </a:moveTo>
                <a:lnTo>
                  <a:pt x="1293986" y="9674"/>
                </a:lnTo>
                <a:lnTo>
                  <a:pt x="1529135" y="372071"/>
                </a:lnTo>
                <a:cubicBezTo>
                  <a:pt x="1544761" y="396131"/>
                  <a:pt x="1554311" y="411386"/>
                  <a:pt x="1557784" y="417835"/>
                </a:cubicBezTo>
                <a:lnTo>
                  <a:pt x="1559644" y="417835"/>
                </a:lnTo>
                <a:cubicBezTo>
                  <a:pt x="1557164" y="403945"/>
                  <a:pt x="1555924" y="377404"/>
                  <a:pt x="1555924" y="338212"/>
                </a:cubicBezTo>
                <a:lnTo>
                  <a:pt x="1555924" y="9674"/>
                </a:lnTo>
                <a:lnTo>
                  <a:pt x="1672382" y="9674"/>
                </a:lnTo>
                <a:lnTo>
                  <a:pt x="1672382" y="586011"/>
                </a:lnTo>
                <a:lnTo>
                  <a:pt x="1546622" y="586011"/>
                </a:lnTo>
                <a:lnTo>
                  <a:pt x="1302544" y="213197"/>
                </a:lnTo>
                <a:cubicBezTo>
                  <a:pt x="1289893" y="193849"/>
                  <a:pt x="1280716" y="178222"/>
                  <a:pt x="1275011" y="166316"/>
                </a:cubicBezTo>
                <a:lnTo>
                  <a:pt x="1273150" y="166316"/>
                </a:lnTo>
                <a:cubicBezTo>
                  <a:pt x="1275383" y="186160"/>
                  <a:pt x="1276499" y="216793"/>
                  <a:pt x="1276499" y="258217"/>
                </a:cubicBezTo>
                <a:lnTo>
                  <a:pt x="1276499" y="586011"/>
                </a:lnTo>
                <a:lnTo>
                  <a:pt x="1160041" y="586011"/>
                </a:lnTo>
                <a:close/>
                <a:moveTo>
                  <a:pt x="4040683" y="0"/>
                </a:moveTo>
                <a:cubicBezTo>
                  <a:pt x="4096990" y="0"/>
                  <a:pt x="4144243" y="7318"/>
                  <a:pt x="4182442" y="21953"/>
                </a:cubicBezTo>
                <a:lnTo>
                  <a:pt x="4182442" y="137294"/>
                </a:lnTo>
                <a:cubicBezTo>
                  <a:pt x="4143747" y="111001"/>
                  <a:pt x="4098478" y="97855"/>
                  <a:pt x="4046637" y="97855"/>
                </a:cubicBezTo>
                <a:cubicBezTo>
                  <a:pt x="4016375" y="97855"/>
                  <a:pt x="3992191" y="103374"/>
                  <a:pt x="3974083" y="114412"/>
                </a:cubicBezTo>
                <a:cubicBezTo>
                  <a:pt x="3955975" y="125450"/>
                  <a:pt x="3946922" y="140271"/>
                  <a:pt x="3946922" y="158874"/>
                </a:cubicBezTo>
                <a:cubicBezTo>
                  <a:pt x="3946922" y="173757"/>
                  <a:pt x="3953123" y="187462"/>
                  <a:pt x="3965525" y="199988"/>
                </a:cubicBezTo>
                <a:cubicBezTo>
                  <a:pt x="3977927" y="212515"/>
                  <a:pt x="4008562" y="229444"/>
                  <a:pt x="4057427" y="250776"/>
                </a:cubicBezTo>
                <a:cubicBezTo>
                  <a:pt x="4114725" y="275332"/>
                  <a:pt x="4154103" y="301253"/>
                  <a:pt x="4175559" y="328539"/>
                </a:cubicBezTo>
                <a:cubicBezTo>
                  <a:pt x="4197015" y="355824"/>
                  <a:pt x="4207743" y="388318"/>
                  <a:pt x="4207743" y="426021"/>
                </a:cubicBezTo>
                <a:cubicBezTo>
                  <a:pt x="4207743" y="481335"/>
                  <a:pt x="4188147" y="523503"/>
                  <a:pt x="4148956" y="552525"/>
                </a:cubicBezTo>
                <a:cubicBezTo>
                  <a:pt x="4109765" y="581546"/>
                  <a:pt x="4054078" y="596057"/>
                  <a:pt x="3981896" y="596057"/>
                </a:cubicBezTo>
                <a:cubicBezTo>
                  <a:pt x="3915916" y="596057"/>
                  <a:pt x="3861841" y="585391"/>
                  <a:pt x="3819674" y="564059"/>
                </a:cubicBezTo>
                <a:lnTo>
                  <a:pt x="3819674" y="440904"/>
                </a:lnTo>
                <a:cubicBezTo>
                  <a:pt x="3866059" y="479351"/>
                  <a:pt x="3918768" y="498575"/>
                  <a:pt x="3977804" y="498575"/>
                </a:cubicBezTo>
                <a:cubicBezTo>
                  <a:pt x="4011290" y="498575"/>
                  <a:pt x="4036467" y="492808"/>
                  <a:pt x="4053334" y="481273"/>
                </a:cubicBezTo>
                <a:cubicBezTo>
                  <a:pt x="4070201" y="469739"/>
                  <a:pt x="4078635" y="454918"/>
                  <a:pt x="4078635" y="436811"/>
                </a:cubicBezTo>
                <a:cubicBezTo>
                  <a:pt x="4078635" y="421184"/>
                  <a:pt x="4071937" y="406425"/>
                  <a:pt x="4058543" y="392535"/>
                </a:cubicBezTo>
                <a:cubicBezTo>
                  <a:pt x="4045148" y="378644"/>
                  <a:pt x="4009802" y="359792"/>
                  <a:pt x="3952503" y="335980"/>
                </a:cubicBezTo>
                <a:cubicBezTo>
                  <a:pt x="3862462" y="297781"/>
                  <a:pt x="3817441" y="242218"/>
                  <a:pt x="3817441" y="169292"/>
                </a:cubicBezTo>
                <a:cubicBezTo>
                  <a:pt x="3817441" y="115714"/>
                  <a:pt x="3837843" y="74104"/>
                  <a:pt x="3878647" y="44463"/>
                </a:cubicBezTo>
                <a:cubicBezTo>
                  <a:pt x="3919451" y="14821"/>
                  <a:pt x="3973463" y="0"/>
                  <a:pt x="4040683" y="0"/>
                </a:cubicBezTo>
                <a:close/>
                <a:moveTo>
                  <a:pt x="792807" y="0"/>
                </a:moveTo>
                <a:cubicBezTo>
                  <a:pt x="875159" y="0"/>
                  <a:pt x="941450" y="27410"/>
                  <a:pt x="991679" y="82228"/>
                </a:cubicBezTo>
                <a:cubicBezTo>
                  <a:pt x="1041909" y="137046"/>
                  <a:pt x="1067023" y="207492"/>
                  <a:pt x="1067023" y="293564"/>
                </a:cubicBezTo>
                <a:cubicBezTo>
                  <a:pt x="1067023" y="383357"/>
                  <a:pt x="1040916" y="456221"/>
                  <a:pt x="988702" y="512155"/>
                </a:cubicBezTo>
                <a:cubicBezTo>
                  <a:pt x="936489" y="568090"/>
                  <a:pt x="868090" y="596057"/>
                  <a:pt x="783506" y="596057"/>
                </a:cubicBezTo>
                <a:cubicBezTo>
                  <a:pt x="700906" y="596057"/>
                  <a:pt x="633809" y="568958"/>
                  <a:pt x="582216" y="514760"/>
                </a:cubicBezTo>
                <a:cubicBezTo>
                  <a:pt x="530622" y="460561"/>
                  <a:pt x="504825" y="390798"/>
                  <a:pt x="504825" y="305470"/>
                </a:cubicBezTo>
                <a:cubicBezTo>
                  <a:pt x="504825" y="215181"/>
                  <a:pt x="531180" y="141697"/>
                  <a:pt x="583890" y="85018"/>
                </a:cubicBezTo>
                <a:cubicBezTo>
                  <a:pt x="636600" y="28340"/>
                  <a:pt x="706239" y="0"/>
                  <a:pt x="792807" y="0"/>
                </a:cubicBezTo>
                <a:close/>
                <a:moveTo>
                  <a:pt x="305842" y="0"/>
                </a:moveTo>
                <a:cubicBezTo>
                  <a:pt x="362148" y="0"/>
                  <a:pt x="409278" y="7318"/>
                  <a:pt x="447229" y="21953"/>
                </a:cubicBezTo>
                <a:lnTo>
                  <a:pt x="447229" y="140643"/>
                </a:lnTo>
                <a:cubicBezTo>
                  <a:pt x="408285" y="117823"/>
                  <a:pt x="364133" y="106413"/>
                  <a:pt x="314771" y="106413"/>
                </a:cubicBezTo>
                <a:cubicBezTo>
                  <a:pt x="258465" y="106413"/>
                  <a:pt x="213444" y="124396"/>
                  <a:pt x="179710" y="160363"/>
                </a:cubicBezTo>
                <a:cubicBezTo>
                  <a:pt x="145976" y="196329"/>
                  <a:pt x="129108" y="243334"/>
                  <a:pt x="129108" y="301377"/>
                </a:cubicBezTo>
                <a:cubicBezTo>
                  <a:pt x="129108" y="357932"/>
                  <a:pt x="145107" y="403449"/>
                  <a:pt x="177105" y="437927"/>
                </a:cubicBezTo>
                <a:cubicBezTo>
                  <a:pt x="209104" y="472406"/>
                  <a:pt x="252388" y="489645"/>
                  <a:pt x="306958" y="489645"/>
                </a:cubicBezTo>
                <a:cubicBezTo>
                  <a:pt x="358304" y="489645"/>
                  <a:pt x="405061" y="477243"/>
                  <a:pt x="447229" y="452438"/>
                </a:cubicBezTo>
                <a:lnTo>
                  <a:pt x="447229" y="565175"/>
                </a:lnTo>
                <a:cubicBezTo>
                  <a:pt x="405309" y="585763"/>
                  <a:pt x="350614" y="596057"/>
                  <a:pt x="283145" y="596057"/>
                </a:cubicBezTo>
                <a:cubicBezTo>
                  <a:pt x="196329" y="596057"/>
                  <a:pt x="127434" y="570074"/>
                  <a:pt x="76460" y="518108"/>
                </a:cubicBezTo>
                <a:cubicBezTo>
                  <a:pt x="25487" y="466142"/>
                  <a:pt x="0" y="396875"/>
                  <a:pt x="0" y="310307"/>
                </a:cubicBezTo>
                <a:cubicBezTo>
                  <a:pt x="0" y="219274"/>
                  <a:pt x="28464" y="144798"/>
                  <a:pt x="85390" y="86879"/>
                </a:cubicBezTo>
                <a:cubicBezTo>
                  <a:pt x="142317" y="28960"/>
                  <a:pt x="215801" y="0"/>
                  <a:pt x="3058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7500" y="158705"/>
            <a:ext cx="10800000" cy="720000"/>
          </a:xfrm>
        </p:spPr>
        <p:txBody>
          <a:bodyPr/>
          <a:lstStyle/>
          <a:p>
            <a:r>
              <a:rPr lang="en-US" altLang="zh-CN"/>
              <a:t>Frontend and </a:t>
            </a:r>
            <a:r>
              <a:rPr lang="en-US" altLang="zh-CN"/>
              <a:t>Backend How data communicate</a:t>
            </a:r>
            <a:endParaRPr lang="en-US" altLang="zh-CN"/>
          </a:p>
        </p:txBody>
      </p:sp>
      <p:sp>
        <p:nvSpPr>
          <p:cNvPr id="7" name="矩形 23"/>
          <p:cNvSpPr/>
          <p:nvPr>
            <p:custDataLst>
              <p:tags r:id="rId2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28745" y="878840"/>
            <a:ext cx="4669790" cy="52597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7500" y="158705"/>
            <a:ext cx="10800000" cy="720000"/>
          </a:xfrm>
        </p:spPr>
        <p:txBody>
          <a:bodyPr/>
          <a:lstStyle/>
          <a:p>
            <a:r>
              <a:rPr lang="en-US" altLang="zh-CN"/>
              <a:t>Frontend and </a:t>
            </a:r>
            <a:r>
              <a:rPr lang="en-US" altLang="zh-CN"/>
              <a:t>Backend How data communicate</a:t>
            </a:r>
            <a:endParaRPr lang="en-US" altLang="zh-CN"/>
          </a:p>
        </p:txBody>
      </p:sp>
      <p:sp>
        <p:nvSpPr>
          <p:cNvPr id="7" name="矩形 23"/>
          <p:cNvSpPr/>
          <p:nvPr>
            <p:custDataLst>
              <p:tags r:id="rId2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0395" y="1367155"/>
            <a:ext cx="2882900" cy="177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40790" y="3429000"/>
            <a:ext cx="2172970" cy="1993265"/>
          </a:xfrm>
          <a:prstGeom prst="rect">
            <a:avLst/>
          </a:prstGeom>
        </p:spPr>
      </p:pic>
      <p:sp>
        <p:nvSpPr>
          <p:cNvPr id="5" name="Right Arrow 4"/>
          <p:cNvSpPr/>
          <p:nvPr>
            <p:custDataLst>
              <p:tags r:id="rId7"/>
            </p:custDataLst>
          </p:nvPr>
        </p:nvSpPr>
        <p:spPr>
          <a:xfrm>
            <a:off x="3918585" y="2917825"/>
            <a:ext cx="492125" cy="1022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" name="Rectangles 7"/>
          <p:cNvSpPr/>
          <p:nvPr>
            <p:custDataLst>
              <p:tags r:id="rId8"/>
            </p:custDataLst>
          </p:nvPr>
        </p:nvSpPr>
        <p:spPr>
          <a:xfrm>
            <a:off x="1148080" y="5001895"/>
            <a:ext cx="1827530" cy="3714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cxnSp>
        <p:nvCxnSpPr>
          <p:cNvPr id="6" name="Elbow Connector 5"/>
          <p:cNvCxnSpPr>
            <a:stCxn id="8" idx="3"/>
            <a:endCxn id="5" idx="2"/>
          </p:cNvCxnSpPr>
          <p:nvPr/>
        </p:nvCxnSpPr>
        <p:spPr>
          <a:xfrm flipV="1">
            <a:off x="2975610" y="3940175"/>
            <a:ext cx="1189355" cy="124777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4688840" y="2113280"/>
            <a:ext cx="2367280" cy="5835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zh-CN" sz="1600" b="0" i="0">
                <a:solidFill>
                  <a:srgbClr val="228DF2"/>
                </a:solidFill>
                <a:latin typeface="Menlo" panose="020B0609030804020204"/>
                <a:ea typeface="Menlo" panose="020B0609030804020204"/>
              </a:rPr>
              <a:t>http://localhost:8000/simulate</a:t>
            </a:r>
            <a:endParaRPr lang="en-US" altLang="zh-CN" sz="1600" b="0" i="0">
              <a:solidFill>
                <a:srgbClr val="228DF2"/>
              </a:solidFill>
              <a:latin typeface="Menlo" panose="020B0609030804020204"/>
              <a:ea typeface="Menlo" panose="020B0609030804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4622800" y="1607820"/>
            <a:ext cx="21526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Frontend (js)</a:t>
            </a:r>
            <a:endParaRPr lang="zh-CN" altLang="en-US"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4622800" y="2834005"/>
            <a:ext cx="2719070" cy="14763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>
              <a:lnSpc>
                <a:spcPts val="1800"/>
              </a:lnSpc>
            </a:pPr>
            <a:r>
              <a:rPr lang="en-US" altLang="zh-CN" sz="1600" b="0">
                <a:solidFill>
                  <a:srgbClr val="D6D6DD"/>
                </a:solidFill>
                <a:latin typeface="Menlo" panose="020B0609030804020204"/>
                <a:ea typeface="Menlo" panose="020B0609030804020204"/>
              </a:rPr>
              <a:t>{</a:t>
            </a:r>
            <a:endParaRPr lang="en-US" altLang="zh-CN" sz="1600" b="0">
              <a:solidFill>
                <a:srgbClr val="D6D6DD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1600" b="0">
                <a:solidFill>
                  <a:srgbClr val="82D2CE"/>
                </a:solidFill>
                <a:latin typeface="Menlo" panose="020B0609030804020204"/>
                <a:ea typeface="Menlo" panose="020B0609030804020204"/>
              </a:rPr>
              <a:t>"arrival_rate"</a:t>
            </a:r>
            <a:r>
              <a:rPr lang="en-US" altLang="zh-CN" sz="1600" b="0">
                <a:solidFill>
                  <a:srgbClr val="D6D6DD"/>
                </a:solidFill>
                <a:latin typeface="Menlo" panose="020B0609030804020204"/>
                <a:ea typeface="Menlo" panose="020B0609030804020204"/>
              </a:rPr>
              <a:t>: </a:t>
            </a:r>
            <a:r>
              <a:rPr lang="en-US" altLang="zh-CN" sz="1600" b="0">
                <a:solidFill>
                  <a:srgbClr val="EBC88D"/>
                </a:solidFill>
                <a:latin typeface="Menlo" panose="020B0609030804020204"/>
                <a:ea typeface="Menlo" panose="020B0609030804020204"/>
              </a:rPr>
              <a:t>30</a:t>
            </a:r>
            <a:r>
              <a:rPr lang="en-US" altLang="zh-CN" sz="1600" b="0">
                <a:solidFill>
                  <a:srgbClr val="D6D6DD"/>
                </a:solidFill>
                <a:latin typeface="Menlo" panose="020B0609030804020204"/>
                <a:ea typeface="Menlo" panose="020B0609030804020204"/>
              </a:rPr>
              <a:t>, </a:t>
            </a:r>
            <a:endParaRPr lang="zh-CN" altLang="en-US" sz="1600" b="0" i="1">
              <a:solidFill>
                <a:srgbClr val="6D6D6D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1600" b="0">
                <a:solidFill>
                  <a:srgbClr val="82D2CE"/>
                </a:solidFill>
                <a:latin typeface="Menlo" panose="020B0609030804020204"/>
                <a:ea typeface="Menlo" panose="020B0609030804020204"/>
              </a:rPr>
              <a:t>"service_rate"</a:t>
            </a:r>
            <a:r>
              <a:rPr lang="en-US" altLang="zh-CN" sz="1600" b="0">
                <a:solidFill>
                  <a:srgbClr val="D6D6DD"/>
                </a:solidFill>
                <a:latin typeface="Menlo" panose="020B0609030804020204"/>
                <a:ea typeface="Menlo" panose="020B0609030804020204"/>
              </a:rPr>
              <a:t>: </a:t>
            </a:r>
            <a:r>
              <a:rPr lang="en-US" altLang="zh-CN" sz="1600" b="0">
                <a:solidFill>
                  <a:srgbClr val="EBC88D"/>
                </a:solidFill>
                <a:latin typeface="Menlo" panose="020B0609030804020204"/>
                <a:ea typeface="Menlo" panose="020B0609030804020204"/>
              </a:rPr>
              <a:t>20</a:t>
            </a:r>
            <a:r>
              <a:rPr lang="en-US" altLang="zh-CN" sz="1600" b="0">
                <a:solidFill>
                  <a:srgbClr val="D6D6DD"/>
                </a:solidFill>
                <a:latin typeface="Menlo" panose="020B0609030804020204"/>
                <a:ea typeface="Menlo" panose="020B0609030804020204"/>
              </a:rPr>
              <a:t>, </a:t>
            </a:r>
            <a:endParaRPr lang="zh-CN" altLang="en-US" sz="1600" b="0" i="1">
              <a:solidFill>
                <a:srgbClr val="6D6D6D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1600" b="0">
                <a:solidFill>
                  <a:srgbClr val="82D2CE"/>
                </a:solidFill>
                <a:latin typeface="Menlo" panose="020B0609030804020204"/>
                <a:ea typeface="Menlo" panose="020B0609030804020204"/>
              </a:rPr>
              <a:t>"num_servers"</a:t>
            </a:r>
            <a:r>
              <a:rPr lang="en-US" altLang="zh-CN" sz="1600" b="0">
                <a:solidFill>
                  <a:srgbClr val="D6D6DD"/>
                </a:solidFill>
                <a:latin typeface="Menlo" panose="020B0609030804020204"/>
                <a:ea typeface="Menlo" panose="020B0609030804020204"/>
              </a:rPr>
              <a:t>: </a:t>
            </a:r>
            <a:r>
              <a:rPr lang="en-US" altLang="zh-CN" sz="1600" b="0">
                <a:solidFill>
                  <a:srgbClr val="EBC88D"/>
                </a:solidFill>
                <a:latin typeface="Menlo" panose="020B0609030804020204"/>
                <a:ea typeface="Menlo" panose="020B0609030804020204"/>
              </a:rPr>
              <a:t>2</a:t>
            </a:r>
            <a:r>
              <a:rPr lang="en-US" altLang="zh-CN" sz="1600" b="0">
                <a:solidFill>
                  <a:srgbClr val="D6D6DD"/>
                </a:solidFill>
                <a:latin typeface="Menlo" panose="020B0609030804020204"/>
                <a:ea typeface="Menlo" panose="020B0609030804020204"/>
              </a:rPr>
              <a:t>, </a:t>
            </a:r>
            <a:endParaRPr lang="zh-CN" altLang="en-US" sz="1600" b="0" i="1">
              <a:solidFill>
                <a:srgbClr val="6D6D6D"/>
              </a:solidFill>
              <a:latin typeface="Menlo" panose="020B0609030804020204"/>
              <a:ea typeface="Menlo" panose="020B0609030804020204"/>
            </a:endParaRPr>
          </a:p>
          <a:p>
            <a:pPr>
              <a:lnSpc>
                <a:spcPts val="1800"/>
              </a:lnSpc>
            </a:pPr>
            <a:r>
              <a:rPr lang="en-US" altLang="zh-CN" sz="1600" b="0">
                <a:solidFill>
                  <a:srgbClr val="82D2CE"/>
                </a:solidFill>
                <a:latin typeface="Menlo" panose="020B0609030804020204"/>
                <a:ea typeface="Menlo" panose="020B0609030804020204"/>
              </a:rPr>
              <a:t>"simulation_time"</a:t>
            </a:r>
            <a:r>
              <a:rPr lang="en-US" altLang="zh-CN" sz="1600" b="0">
                <a:solidFill>
                  <a:srgbClr val="D6D6DD"/>
                </a:solidFill>
                <a:latin typeface="Menlo" panose="020B0609030804020204"/>
                <a:ea typeface="Menlo" panose="020B0609030804020204"/>
              </a:rPr>
              <a:t>: </a:t>
            </a:r>
            <a:r>
              <a:rPr lang="en-US" altLang="zh-CN" sz="1600" b="0">
                <a:solidFill>
                  <a:srgbClr val="EBC88D"/>
                </a:solidFill>
                <a:latin typeface="Menlo" panose="020B0609030804020204"/>
                <a:ea typeface="Menlo" panose="020B0609030804020204"/>
              </a:rPr>
              <a:t>480</a:t>
            </a:r>
            <a:r>
              <a:rPr lang="en-US" altLang="zh-CN" sz="1600" b="0">
                <a:solidFill>
                  <a:srgbClr val="D6D6DD"/>
                </a:solidFill>
                <a:latin typeface="Menlo" panose="020B0609030804020204"/>
                <a:ea typeface="Menlo" panose="020B0609030804020204"/>
              </a:rPr>
              <a:t>}</a:t>
            </a:r>
            <a:endParaRPr lang="en-US" altLang="zh-CN" sz="1600" b="0">
              <a:solidFill>
                <a:srgbClr val="D6D6DD"/>
              </a:solidFill>
              <a:latin typeface="Menlo" panose="020B0609030804020204"/>
              <a:ea typeface="Menlo" panose="020B0609030804020204"/>
            </a:endParaRPr>
          </a:p>
        </p:txBody>
      </p:sp>
      <p:sp>
        <p:nvSpPr>
          <p:cNvPr id="13" name="Right Arrow 12"/>
          <p:cNvSpPr/>
          <p:nvPr>
            <p:custDataLst>
              <p:tags r:id="rId9"/>
            </p:custDataLst>
          </p:nvPr>
        </p:nvSpPr>
        <p:spPr>
          <a:xfrm>
            <a:off x="7741285" y="1207135"/>
            <a:ext cx="492125" cy="1022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251825" y="1351915"/>
            <a:ext cx="3458845" cy="1276350"/>
          </a:xfrm>
          <a:prstGeom prst="rect">
            <a:avLst/>
          </a:prstGeom>
        </p:spPr>
      </p:pic>
      <p:sp>
        <p:nvSpPr>
          <p:cNvPr id="15" name="Rectangles 14"/>
          <p:cNvSpPr/>
          <p:nvPr>
            <p:custDataLst>
              <p:tags r:id="rId12"/>
            </p:custDataLst>
          </p:nvPr>
        </p:nvSpPr>
        <p:spPr>
          <a:xfrm>
            <a:off x="10400665" y="2382520"/>
            <a:ext cx="1253490" cy="24574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pic>
        <p:nvPicPr>
          <p:cNvPr id="16" name="Picture 15"/>
          <p:cNvPicPr/>
          <p:nvPr>
            <p:custDataLst>
              <p:tags r:id="rId13"/>
            </p:custDataLst>
          </p:nvPr>
        </p:nvPicPr>
        <p:blipFill>
          <a:blip r:embed="rId14"/>
          <a:srcRect l="12655" t="9700" r="15310" b="9794"/>
          <a:stretch>
            <a:fillRect/>
          </a:stretch>
        </p:blipFill>
        <p:spPr>
          <a:xfrm>
            <a:off x="10510520" y="3359150"/>
            <a:ext cx="1033780" cy="1090930"/>
          </a:xfrm>
          <a:prstGeom prst="rect">
            <a:avLst/>
          </a:prstGeom>
        </p:spPr>
      </p:pic>
      <p:cxnSp>
        <p:nvCxnSpPr>
          <p:cNvPr id="18" name="Elbow Connector 17"/>
          <p:cNvCxnSpPr>
            <a:stCxn id="15" idx="2"/>
            <a:endCxn id="16" idx="0"/>
          </p:cNvCxnSpPr>
          <p:nvPr>
            <p:custDataLst>
              <p:tags r:id="rId15"/>
            </p:custDataLst>
          </p:nvPr>
        </p:nvCxnSpPr>
        <p:spPr>
          <a:xfrm rot="5400000" flipV="1">
            <a:off x="10662285" y="2993390"/>
            <a:ext cx="730885" cy="317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7856855" y="3134360"/>
            <a:ext cx="2718435" cy="2115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900"/>
              <a:t>{</a:t>
            </a:r>
            <a:endParaRPr lang="en-US" sz="900"/>
          </a:p>
          <a:p>
            <a:r>
              <a:rPr lang="en-US" sz="900"/>
              <a:t>    "average_wait_time": 12.5,      </a:t>
            </a:r>
            <a:endParaRPr lang="en-US" sz="900"/>
          </a:p>
          <a:p>
            <a:r>
              <a:rPr lang="en-US" sz="900"/>
              <a:t>    "average_queue_length": 8.3,      </a:t>
            </a:r>
            <a:endParaRPr lang="en-US" sz="900"/>
          </a:p>
          <a:p>
            <a:r>
              <a:rPr lang="en-US" sz="900"/>
              <a:t>    "server_utilization": 0.75,         </a:t>
            </a:r>
            <a:endParaRPr lang="en-US" sz="900"/>
          </a:p>
          <a:p>
            <a:r>
              <a:rPr lang="en-US" sz="900"/>
              <a:t>    "total_customers_served": 240,     </a:t>
            </a:r>
            <a:endParaRPr lang="en-US" sz="900"/>
          </a:p>
          <a:p>
            <a:r>
              <a:rPr lang="en-US" sz="900"/>
              <a:t>    </a:t>
            </a:r>
            <a:endParaRPr lang="en-US" sz="900"/>
          </a:p>
          <a:p>
            <a:endParaRPr lang="en-US" sz="900"/>
          </a:p>
          <a:p>
            <a:r>
              <a:rPr lang="en-US" sz="900"/>
              <a:t>    "time_points": [0, 30, 60, 90, ...],           </a:t>
            </a:r>
            <a:endParaRPr lang="en-US" sz="900"/>
          </a:p>
          <a:p>
            <a:r>
              <a:rPr lang="en-US" sz="900"/>
              <a:t>    "queue_lengths_over_time": [0, 5, 8, 6, ...],  </a:t>
            </a:r>
            <a:endParaRPr lang="en-US" sz="900"/>
          </a:p>
          <a:p>
            <a:r>
              <a:rPr lang="en-US" sz="900"/>
              <a:t>    "wait_times_over_time": [0, 10, 15, 12, ...],  </a:t>
            </a:r>
            <a:endParaRPr lang="en-US" sz="900"/>
          </a:p>
          <a:p>
            <a:r>
              <a:rPr lang="en-US" sz="900"/>
              <a:t>    "server_utilization_over_time": [0.5, 0.6, 0.8, 0.7, ...] </a:t>
            </a:r>
            <a:endParaRPr lang="en-US" sz="900"/>
          </a:p>
          <a:p>
            <a:r>
              <a:rPr lang="en-US" sz="900"/>
              <a:t>}</a:t>
            </a:r>
            <a:endParaRPr lang="en-US" sz="900"/>
          </a:p>
        </p:txBody>
      </p:sp>
      <p:sp>
        <p:nvSpPr>
          <p:cNvPr id="21" name="Right Arrow 20"/>
          <p:cNvSpPr/>
          <p:nvPr>
            <p:custDataLst>
              <p:tags r:id="rId16"/>
            </p:custDataLst>
          </p:nvPr>
        </p:nvSpPr>
        <p:spPr>
          <a:xfrm rot="10800000">
            <a:off x="9908540" y="3211830"/>
            <a:ext cx="492125" cy="1022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2" name="Text Box 21"/>
          <p:cNvSpPr txBox="1"/>
          <p:nvPr>
            <p:custDataLst>
              <p:tags r:id="rId17"/>
            </p:custDataLst>
          </p:nvPr>
        </p:nvSpPr>
        <p:spPr>
          <a:xfrm>
            <a:off x="8251825" y="983615"/>
            <a:ext cx="21526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Backend (js)</a:t>
            </a:r>
            <a:endParaRPr lang="zh-CN" altLang="en-US">
              <a:sym typeface="+mn-ea"/>
            </a:endParaRPr>
          </a:p>
        </p:txBody>
      </p:sp>
      <p:sp>
        <p:nvSpPr>
          <p:cNvPr id="23" name="Text Box 22"/>
          <p:cNvSpPr txBox="1"/>
          <p:nvPr>
            <p:custDataLst>
              <p:tags r:id="rId18"/>
            </p:custDataLst>
          </p:nvPr>
        </p:nvSpPr>
        <p:spPr>
          <a:xfrm>
            <a:off x="7931785" y="2696845"/>
            <a:ext cx="21526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results (js)</a:t>
            </a:r>
            <a:endParaRPr lang="zh-CN" altLang="en-US">
              <a:sym typeface="+mn-ea"/>
            </a:endParaRPr>
          </a:p>
        </p:txBody>
      </p:sp>
      <p:sp>
        <p:nvSpPr>
          <p:cNvPr id="24" name="Rectangles 23"/>
          <p:cNvSpPr/>
          <p:nvPr>
            <p:custDataLst>
              <p:tags r:id="rId19"/>
            </p:custDataLst>
          </p:nvPr>
        </p:nvSpPr>
        <p:spPr>
          <a:xfrm>
            <a:off x="4544060" y="1280795"/>
            <a:ext cx="3063875" cy="3287395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25" name="Right Arrow 24"/>
          <p:cNvSpPr/>
          <p:nvPr>
            <p:custDataLst>
              <p:tags r:id="rId20"/>
            </p:custDataLst>
          </p:nvPr>
        </p:nvSpPr>
        <p:spPr>
          <a:xfrm rot="5400000">
            <a:off x="8888095" y="4649470"/>
            <a:ext cx="492125" cy="1022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6" name="Text Box 25"/>
          <p:cNvSpPr txBox="1"/>
          <p:nvPr>
            <p:custDataLst>
              <p:tags r:id="rId21"/>
            </p:custDataLst>
          </p:nvPr>
        </p:nvSpPr>
        <p:spPr>
          <a:xfrm>
            <a:off x="7056120" y="5343525"/>
            <a:ext cx="21526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Frontend (js)</a:t>
            </a:r>
            <a:endParaRPr lang="zh-CN" altLang="en-US">
              <a:sym typeface="+mn-ea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7132320" y="5753735"/>
            <a:ext cx="11899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>
                <a:sym typeface="+mn-ea"/>
              </a:rPr>
              <a:t>fetch the </a:t>
            </a:r>
            <a:r>
              <a:rPr lang="en-US" sz="900">
                <a:sym typeface="+mn-ea"/>
              </a:rPr>
              <a:t>results</a:t>
            </a:r>
            <a:endParaRPr lang="en-US" sz="900">
              <a:sym typeface="+mn-ea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7132320" y="6050915"/>
            <a:ext cx="4616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fetch('http://localhost:8000/simulate'</a:t>
            </a:r>
            <a:endParaRPr lang="en-US"/>
          </a:p>
        </p:txBody>
      </p:sp>
    </p:spTree>
    <p:custDataLst>
      <p:tags r:id="rId2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7500" y="158705"/>
            <a:ext cx="10800000" cy="720000"/>
          </a:xfrm>
        </p:spPr>
        <p:txBody>
          <a:bodyPr/>
          <a:lstStyle/>
          <a:p>
            <a:r>
              <a:rPr lang="en-US" altLang="zh-CN"/>
              <a:t>Frontend and </a:t>
            </a:r>
            <a:r>
              <a:rPr lang="en-US" altLang="zh-CN"/>
              <a:t>Backend How data communicate</a:t>
            </a:r>
            <a:endParaRPr lang="en-US" altLang="zh-CN"/>
          </a:p>
        </p:txBody>
      </p:sp>
      <p:sp>
        <p:nvSpPr>
          <p:cNvPr id="7" name="矩形 23"/>
          <p:cNvSpPr/>
          <p:nvPr>
            <p:custDataLst>
              <p:tags r:id="rId2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Right Arrow 24"/>
          <p:cNvSpPr/>
          <p:nvPr>
            <p:custDataLst>
              <p:tags r:id="rId3"/>
            </p:custDataLst>
          </p:nvPr>
        </p:nvSpPr>
        <p:spPr>
          <a:xfrm>
            <a:off x="5368290" y="3088005"/>
            <a:ext cx="492125" cy="1022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6" name="Text Box 25"/>
          <p:cNvSpPr txBox="1"/>
          <p:nvPr>
            <p:custDataLst>
              <p:tags r:id="rId4"/>
            </p:custDataLst>
          </p:nvPr>
        </p:nvSpPr>
        <p:spPr>
          <a:xfrm>
            <a:off x="792480" y="4914900"/>
            <a:ext cx="21526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Frontend (js)</a:t>
            </a:r>
            <a:endParaRPr lang="zh-CN" altLang="en-US">
              <a:sym typeface="+mn-ea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868680" y="5283200"/>
            <a:ext cx="118999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>
                <a:sym typeface="+mn-ea"/>
              </a:rPr>
              <a:t>fetch the </a:t>
            </a:r>
            <a:r>
              <a:rPr lang="en-US" sz="900">
                <a:sym typeface="+mn-ea"/>
              </a:rPr>
              <a:t>results</a:t>
            </a:r>
            <a:endParaRPr lang="en-US" sz="900">
              <a:sym typeface="+mn-ea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868680" y="5580380"/>
            <a:ext cx="4616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fetch('http://localhost:8000/simulate'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02970" y="1557655"/>
            <a:ext cx="3416300" cy="297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79310" y="1019175"/>
            <a:ext cx="3761740" cy="516064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7500" y="158705"/>
            <a:ext cx="10800000" cy="720000"/>
          </a:xfrm>
        </p:spPr>
        <p:txBody>
          <a:bodyPr/>
          <a:lstStyle/>
          <a:p>
            <a:r>
              <a:rPr lang="en-US" altLang="zh-CN"/>
              <a:t>Question &amp; Discuss？</a:t>
            </a:r>
            <a:endParaRPr lang="en-US" altLang="zh-CN"/>
          </a:p>
        </p:txBody>
      </p:sp>
      <p:sp>
        <p:nvSpPr>
          <p:cNvPr id="7" name="矩形 23"/>
          <p:cNvSpPr/>
          <p:nvPr>
            <p:custDataLst>
              <p:tags r:id="rId2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476885" y="116903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http://127.0.0.1:8080/epidemic.html</a:t>
            </a:r>
            <a:endParaRPr lang="en-US"/>
          </a:p>
        </p:txBody>
      </p:sp>
      <p:sp>
        <p:nvSpPr>
          <p:cNvPr id="4" name="Text Box 3"/>
          <p:cNvSpPr txBox="1"/>
          <p:nvPr>
            <p:custDataLst>
              <p:tags r:id="rId3"/>
            </p:custDataLst>
          </p:nvPr>
        </p:nvSpPr>
        <p:spPr>
          <a:xfrm>
            <a:off x="476885" y="17310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Please visit this webpage</a:t>
            </a:r>
            <a:endParaRPr lang="en-US"/>
          </a:p>
        </p:txBody>
      </p:sp>
      <p:sp>
        <p:nvSpPr>
          <p:cNvPr id="5" name="Text Box 4"/>
          <p:cNvSpPr txBox="1"/>
          <p:nvPr>
            <p:custDataLst>
              <p:tags r:id="rId4"/>
            </p:custDataLst>
          </p:nvPr>
        </p:nvSpPr>
        <p:spPr>
          <a:xfrm>
            <a:off x="476885" y="229298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Run the simulation</a:t>
            </a:r>
            <a:endParaRPr lang="en-US"/>
          </a:p>
        </p:txBody>
      </p:sp>
      <p:sp>
        <p:nvSpPr>
          <p:cNvPr id="6" name="Text Box 5"/>
          <p:cNvSpPr txBox="1"/>
          <p:nvPr>
            <p:custDataLst>
              <p:tags r:id="rId5"/>
            </p:custDataLst>
          </p:nvPr>
        </p:nvSpPr>
        <p:spPr>
          <a:xfrm>
            <a:off x="3281045" y="402907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/>
              <a:t>Can you tell me what is the process for this agent based simulation to update? </a:t>
            </a:r>
            <a:endParaRPr lang="en-US"/>
          </a:p>
        </p:txBody>
      </p:sp>
    </p:spTree>
    <p:custDataLst>
      <p:tags r:id="rId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7500" y="158705"/>
            <a:ext cx="10800000" cy="720000"/>
          </a:xfrm>
        </p:spPr>
        <p:txBody>
          <a:bodyPr/>
          <a:lstStyle/>
          <a:p>
            <a:r>
              <a:rPr lang="en-US" altLang="zh-CN"/>
              <a:t>Question &amp; Discuss？</a:t>
            </a:r>
            <a:endParaRPr lang="en-US" altLang="zh-CN"/>
          </a:p>
        </p:txBody>
      </p:sp>
      <p:sp>
        <p:nvSpPr>
          <p:cNvPr id="7" name="矩形 23"/>
          <p:cNvSpPr/>
          <p:nvPr>
            <p:custDataLst>
              <p:tags r:id="rId2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Picture 1" descr="Screenshot 2025-01-27 at 21.05.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1520825"/>
            <a:ext cx="8255000" cy="3568700"/>
          </a:xfrm>
          <a:prstGeom prst="rect">
            <a:avLst/>
          </a:prstGeom>
        </p:spPr>
      </p:pic>
      <p:sp>
        <p:nvSpPr>
          <p:cNvPr id="8" name="Rectangles 7"/>
          <p:cNvSpPr/>
          <p:nvPr>
            <p:custDataLst>
              <p:tags r:id="rId4"/>
            </p:custDataLst>
          </p:nvPr>
        </p:nvSpPr>
        <p:spPr>
          <a:xfrm>
            <a:off x="6199505" y="2738755"/>
            <a:ext cx="1262380" cy="22415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9" name="Rectangles 8"/>
          <p:cNvSpPr/>
          <p:nvPr>
            <p:custDataLst>
              <p:tags r:id="rId5"/>
            </p:custDataLst>
          </p:nvPr>
        </p:nvSpPr>
        <p:spPr>
          <a:xfrm>
            <a:off x="4937125" y="3300095"/>
            <a:ext cx="1262380" cy="22415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10" name="Rectangles 9"/>
          <p:cNvSpPr/>
          <p:nvPr>
            <p:custDataLst>
              <p:tags r:id="rId6"/>
            </p:custDataLst>
          </p:nvPr>
        </p:nvSpPr>
        <p:spPr>
          <a:xfrm>
            <a:off x="9106535" y="4731385"/>
            <a:ext cx="1262380" cy="22415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</a:t>
            </a:r>
            <a:endParaRPr lang="en-US" altLang="zh-CN">
              <a:sym typeface="+mn-ea"/>
            </a:endParaRPr>
          </a:p>
        </p:txBody>
      </p:sp>
      <p:sp>
        <p:nvSpPr>
          <p:cNvPr id="11" name="Rectangles 10"/>
          <p:cNvSpPr/>
          <p:nvPr>
            <p:custDataLst>
              <p:tags r:id="rId7"/>
            </p:custDataLst>
          </p:nvPr>
        </p:nvSpPr>
        <p:spPr>
          <a:xfrm>
            <a:off x="6794500" y="4001135"/>
            <a:ext cx="1262380" cy="22415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12" name="Text Box 11"/>
          <p:cNvSpPr txBox="1"/>
          <p:nvPr>
            <p:custDataLst>
              <p:tags r:id="rId8"/>
            </p:custDataLst>
          </p:nvPr>
        </p:nvSpPr>
        <p:spPr>
          <a:xfrm>
            <a:off x="231775" y="2844165"/>
            <a:ext cx="31864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/>
              <a:t>It returns the simulation status for every agent as json file.</a:t>
            </a:r>
            <a:endParaRPr lang="en-US"/>
          </a:p>
        </p:txBody>
      </p:sp>
    </p:spTree>
    <p:custDataLst>
      <p:tags r:id="rId9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7500" y="158705"/>
            <a:ext cx="10800000" cy="720000"/>
          </a:xfrm>
        </p:spPr>
        <p:txBody>
          <a:bodyPr/>
          <a:lstStyle/>
          <a:p>
            <a:r>
              <a:rPr lang="en-US" altLang="zh-CN"/>
              <a:t>Question &amp; Discuss？</a:t>
            </a:r>
            <a:endParaRPr lang="en-US" altLang="zh-CN"/>
          </a:p>
        </p:txBody>
      </p:sp>
      <p:sp>
        <p:nvSpPr>
          <p:cNvPr id="7" name="矩形 23"/>
          <p:cNvSpPr/>
          <p:nvPr>
            <p:custDataLst>
              <p:tags r:id="rId2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7500" y="1276985"/>
            <a:ext cx="5445125" cy="349694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096000" y="127698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>
                <a:sym typeface="+mn-ea"/>
              </a:rPr>
              <a:t>In this </a:t>
            </a:r>
            <a:r>
              <a:rPr lang="en-US">
                <a:sym typeface="+mn-ea"/>
              </a:rPr>
              <a:t>simulation we did not use any package for visualization, but only javascript and html.</a:t>
            </a:r>
            <a:endParaRPr lang="en-US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24625" y="2169795"/>
            <a:ext cx="46615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https://canvasjs.com/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873615" y="1922145"/>
            <a:ext cx="1562100" cy="863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960745" y="3232150"/>
            <a:ext cx="6096000" cy="266001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7500" y="158705"/>
            <a:ext cx="10800000" cy="720000"/>
          </a:xfrm>
        </p:spPr>
        <p:txBody>
          <a:bodyPr/>
          <a:lstStyle/>
          <a:p>
            <a:r>
              <a:rPr lang="en-US" altLang="zh-CN"/>
              <a:t>How to deploy online</a:t>
            </a:r>
            <a:endParaRPr lang="en-US" altLang="zh-CN"/>
          </a:p>
        </p:txBody>
      </p:sp>
      <p:sp>
        <p:nvSpPr>
          <p:cNvPr id="7" name="矩形 23"/>
          <p:cNvSpPr/>
          <p:nvPr>
            <p:custDataLst>
              <p:tags r:id="rId2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95580" y="3013710"/>
            <a:ext cx="28086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/>
              <a:t>You hava a project already</a:t>
            </a:r>
            <a:endParaRPr lang="en-US"/>
          </a:p>
        </p:txBody>
      </p:sp>
      <p:sp>
        <p:nvSpPr>
          <p:cNvPr id="25" name="Right Arrow 24"/>
          <p:cNvSpPr/>
          <p:nvPr>
            <p:custDataLst>
              <p:tags r:id="rId3"/>
            </p:custDataLst>
          </p:nvPr>
        </p:nvSpPr>
        <p:spPr>
          <a:xfrm>
            <a:off x="2744470" y="2908935"/>
            <a:ext cx="492125" cy="1022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36595" y="2122805"/>
            <a:ext cx="5386705" cy="19132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391535" y="4277360"/>
            <a:ext cx="1299210" cy="1356995"/>
          </a:xfrm>
          <a:prstGeom prst="rect">
            <a:avLst/>
          </a:prstGeom>
        </p:spPr>
      </p:pic>
      <p:sp>
        <p:nvSpPr>
          <p:cNvPr id="18" name="Right Arrow 17"/>
          <p:cNvSpPr/>
          <p:nvPr>
            <p:custDataLst>
              <p:tags r:id="rId8"/>
            </p:custDataLst>
          </p:nvPr>
        </p:nvSpPr>
        <p:spPr>
          <a:xfrm>
            <a:off x="8933815" y="2734945"/>
            <a:ext cx="492125" cy="1022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9" name="Picture 18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682480" y="2707005"/>
            <a:ext cx="2272030" cy="1224280"/>
          </a:xfrm>
          <a:prstGeom prst="rect">
            <a:avLst/>
          </a:prstGeom>
        </p:spPr>
      </p:pic>
      <p:sp>
        <p:nvSpPr>
          <p:cNvPr id="20" name="Text Box 19"/>
          <p:cNvSpPr txBox="1"/>
          <p:nvPr>
            <p:custDataLst>
              <p:tags r:id="rId11"/>
            </p:custDataLst>
          </p:nvPr>
        </p:nvSpPr>
        <p:spPr>
          <a:xfrm>
            <a:off x="9836150" y="4157345"/>
            <a:ext cx="19646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/>
              <a:t>AWS</a:t>
            </a:r>
            <a:endParaRPr lang="en-US"/>
          </a:p>
          <a:p>
            <a:pPr algn="ctr"/>
            <a:r>
              <a:rPr lang="en-US"/>
              <a:t>GCP</a:t>
            </a:r>
            <a:br>
              <a:rPr lang="en-US"/>
            </a:br>
            <a:r>
              <a:rPr lang="en-US"/>
              <a:t>Azure</a:t>
            </a:r>
            <a:endParaRPr lang="en-US"/>
          </a:p>
        </p:txBody>
      </p:sp>
    </p:spTree>
    <p:custDataLst>
      <p:tags r:id="rId1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7500" y="158705"/>
            <a:ext cx="10800000" cy="720000"/>
          </a:xfrm>
        </p:spPr>
        <p:txBody>
          <a:bodyPr/>
          <a:lstStyle/>
          <a:p>
            <a:r>
              <a:rPr lang="en-US" altLang="zh-CN"/>
              <a:t>How to deploy online</a:t>
            </a:r>
            <a:endParaRPr lang="en-US" altLang="zh-CN"/>
          </a:p>
        </p:txBody>
      </p:sp>
      <p:sp>
        <p:nvSpPr>
          <p:cNvPr id="7" name="矩形 23"/>
          <p:cNvSpPr/>
          <p:nvPr>
            <p:custDataLst>
              <p:tags r:id="rId2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9495" y="1753870"/>
            <a:ext cx="1585595" cy="40620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383915" y="1870075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Dockerfile:</a:t>
            </a:r>
            <a:endParaRPr lang="en-US"/>
          </a:p>
          <a:p>
            <a:endParaRPr 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/>
              <a:t>It's like a recipe (how to cook this dish)</a:t>
            </a:r>
            <a:endParaRPr 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/>
              <a:t>Recipe that defines how to prepare and cook your dish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383915" y="4089400"/>
            <a:ext cx="6096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YAML:</a:t>
            </a:r>
            <a:endParaRPr lang="en-US"/>
          </a:p>
          <a:p>
            <a:pPr marL="285750" indent="-285750">
              <a:buFont typeface="Arial" panose="020B07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/>
              <a:t>It's like a restaurant management manual (how many servings to make and how to serve)</a:t>
            </a:r>
            <a:endParaRPr 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/>
              <a:t>Manual that specifies serving quantities and service procedures</a:t>
            </a:r>
            <a:endParaRPr lang="en-US"/>
          </a:p>
        </p:txBody>
      </p:sp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7500" y="158705"/>
            <a:ext cx="10800000" cy="720000"/>
          </a:xfrm>
        </p:spPr>
        <p:txBody>
          <a:bodyPr/>
          <a:lstStyle/>
          <a:p>
            <a:r>
              <a:rPr lang="en-US" altLang="zh-CN"/>
              <a:t>How to deploy online</a:t>
            </a:r>
            <a:endParaRPr lang="en-US" altLang="zh-CN"/>
          </a:p>
        </p:txBody>
      </p:sp>
      <p:sp>
        <p:nvSpPr>
          <p:cNvPr id="7" name="矩形 23"/>
          <p:cNvSpPr/>
          <p:nvPr>
            <p:custDataLst>
              <p:tags r:id="rId2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8165" y="2469515"/>
            <a:ext cx="3742055" cy="19183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205095" y="878840"/>
            <a:ext cx="6096000" cy="2768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Image (イメージ) = レシピの設計図</a:t>
            </a:r>
            <a:endParaRPr lang="en-US"/>
          </a:p>
          <a:p>
            <a:endParaRPr 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400"/>
              <a:t>レストランの標準的なレシピのような</a:t>
            </a:r>
            <a:endParaRPr lang="en-US"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400"/>
              <a:t>必要な材料と手順がすべて含まれている</a:t>
            </a:r>
            <a:endParaRPr lang="en-US"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400"/>
              <a:t>他のシェフやレストランと共有可能</a:t>
            </a:r>
            <a:endParaRPr lang="en-US" sz="1400"/>
          </a:p>
          <a:p>
            <a:endParaRPr lang="en-US"/>
          </a:p>
          <a:p>
            <a:r>
              <a:rPr lang="en-US"/>
              <a:t>Container (コンテナ) = 実際に提供される料理</a:t>
            </a:r>
            <a:endParaRPr lang="en-US"/>
          </a:p>
          <a:p>
            <a:endParaRPr 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400"/>
              <a:t>イメージの実行インスタンス</a:t>
            </a:r>
            <a:endParaRPr lang="en-US"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400"/>
              <a:t>同じレシピから複数の料理が作れる</a:t>
            </a:r>
            <a:endParaRPr lang="en-US" sz="14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400"/>
              <a:t>各料理は独立している</a:t>
            </a:r>
            <a:endParaRPr lang="en-US" sz="1400"/>
          </a:p>
        </p:txBody>
      </p:sp>
      <p:sp>
        <p:nvSpPr>
          <p:cNvPr id="8" name="Text Box 7"/>
          <p:cNvSpPr txBox="1"/>
          <p:nvPr/>
        </p:nvSpPr>
        <p:spPr>
          <a:xfrm>
            <a:off x="5205095" y="3761105"/>
            <a:ext cx="470281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Image = Recipe Template</a:t>
            </a:r>
            <a:endParaRPr lang="en-US" sz="16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600"/>
              <a:t>Like a standardized recipe in a restaurant</a:t>
            </a:r>
            <a:endParaRPr lang="en-US" sz="16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600"/>
              <a:t>Contains all ingredients and instructions</a:t>
            </a:r>
            <a:endParaRPr lang="en-US" sz="16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600"/>
              <a:t>Can be shared with other chefs/restaurants</a:t>
            </a:r>
            <a:endParaRPr lang="en-US" sz="1600"/>
          </a:p>
          <a:p>
            <a:endParaRPr lang="en-US" sz="1600"/>
          </a:p>
          <a:p>
            <a:r>
              <a:rPr lang="en-US" sz="1600"/>
              <a:t>Container = Actual Served Dish</a:t>
            </a:r>
            <a:endParaRPr lang="en-US" sz="16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600"/>
              <a:t>Running instance of an image</a:t>
            </a:r>
            <a:endParaRPr lang="en-US" sz="16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600"/>
              <a:t>Can make multiple dishes from same recipe</a:t>
            </a:r>
            <a:endParaRPr lang="en-US" sz="160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600"/>
              <a:t>Each dish is independent</a:t>
            </a:r>
            <a:endParaRPr lang="en-US" sz="1600"/>
          </a:p>
        </p:txBody>
      </p: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7500" y="158705"/>
            <a:ext cx="10800000" cy="720000"/>
          </a:xfrm>
        </p:spPr>
        <p:txBody>
          <a:bodyPr/>
          <a:lstStyle/>
          <a:p>
            <a:r>
              <a:rPr lang="en-US" altLang="zh-CN"/>
              <a:t>How to deploy online</a:t>
            </a:r>
            <a:endParaRPr lang="en-US" altLang="zh-CN"/>
          </a:p>
        </p:txBody>
      </p:sp>
      <p:sp>
        <p:nvSpPr>
          <p:cNvPr id="7" name="矩形 23"/>
          <p:cNvSpPr/>
          <p:nvPr>
            <p:custDataLst>
              <p:tags r:id="rId2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30" t="-53" r="-230" b="6632"/>
          <a:stretch>
            <a:fillRect/>
          </a:stretch>
        </p:blipFill>
        <p:spPr>
          <a:xfrm>
            <a:off x="590550" y="1596390"/>
            <a:ext cx="3581400" cy="1127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3255" y="3514725"/>
            <a:ext cx="3378200" cy="210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737100" y="1525270"/>
            <a:ext cx="6169660" cy="494030"/>
          </a:xfrm>
          <a:prstGeom prst="rect">
            <a:avLst/>
          </a:prstGeom>
        </p:spPr>
      </p:pic>
      <p:sp>
        <p:nvSpPr>
          <p:cNvPr id="9" name="Rectangles 8"/>
          <p:cNvSpPr/>
          <p:nvPr>
            <p:custDataLst>
              <p:tags r:id="rId9"/>
            </p:custDataLst>
          </p:nvPr>
        </p:nvSpPr>
        <p:spPr>
          <a:xfrm>
            <a:off x="7649845" y="1596390"/>
            <a:ext cx="1827530" cy="3714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10" name="Rectangles 9"/>
          <p:cNvSpPr/>
          <p:nvPr>
            <p:custDataLst>
              <p:tags r:id="rId10"/>
            </p:custDataLst>
          </p:nvPr>
        </p:nvSpPr>
        <p:spPr>
          <a:xfrm>
            <a:off x="9604375" y="1596390"/>
            <a:ext cx="1196340" cy="3714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8037195" y="2963545"/>
            <a:ext cx="34569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docker.io/terryzhang627/simulation-study:latest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132705" y="2609215"/>
            <a:ext cx="1927225" cy="135382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12" idx="3"/>
            <a:endCxn id="11" idx="1"/>
          </p:cNvCxnSpPr>
          <p:nvPr/>
        </p:nvCxnSpPr>
        <p:spPr>
          <a:xfrm>
            <a:off x="7059930" y="3286125"/>
            <a:ext cx="9772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>
            <p:custDataLst>
              <p:tags r:id="rId13"/>
            </p:custDataLst>
          </p:nvPr>
        </p:nvSpPr>
        <p:spPr>
          <a:xfrm>
            <a:off x="5402580" y="4862195"/>
            <a:ext cx="1112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Deploy</a:t>
            </a:r>
            <a:endParaRPr lang="en-US"/>
          </a:p>
        </p:txBody>
      </p:sp>
      <p:sp>
        <p:nvSpPr>
          <p:cNvPr id="25" name="Right Arrow 24"/>
          <p:cNvSpPr/>
          <p:nvPr>
            <p:custDataLst>
              <p:tags r:id="rId14"/>
            </p:custDataLst>
          </p:nvPr>
        </p:nvSpPr>
        <p:spPr>
          <a:xfrm rot="5400000">
            <a:off x="5471160" y="3925570"/>
            <a:ext cx="492125" cy="1022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Text Box 14"/>
          <p:cNvSpPr txBox="1"/>
          <p:nvPr>
            <p:custDataLst>
              <p:tags r:id="rId15"/>
            </p:custDataLst>
          </p:nvPr>
        </p:nvSpPr>
        <p:spPr>
          <a:xfrm>
            <a:off x="5468620" y="5547360"/>
            <a:ext cx="8464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Done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477760" y="4240530"/>
            <a:ext cx="4157345" cy="1969135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Backend</a:t>
            </a:r>
            <a:endParaRPr lang="en-US" altLang="zh-CN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7500" y="158705"/>
            <a:ext cx="10800000" cy="720000"/>
          </a:xfrm>
        </p:spPr>
        <p:txBody>
          <a:bodyPr/>
          <a:lstStyle/>
          <a:p>
            <a:r>
              <a:rPr lang="en-US" altLang="zh-CN"/>
              <a:t>Now we call ourself “backend”</a:t>
            </a:r>
            <a:endParaRPr lang="en-US" altLang="zh-CN"/>
          </a:p>
        </p:txBody>
      </p:sp>
      <p:sp>
        <p:nvSpPr>
          <p:cNvPr id="7" name="矩形 23"/>
          <p:cNvSpPr/>
          <p:nvPr>
            <p:custDataLst>
              <p:tags r:id="rId2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Picture 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00785" y="1237615"/>
            <a:ext cx="10420985" cy="48901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7500" y="158705"/>
            <a:ext cx="10800000" cy="720000"/>
          </a:xfrm>
        </p:spPr>
        <p:txBody>
          <a:bodyPr/>
          <a:lstStyle/>
          <a:p>
            <a:r>
              <a:rPr lang="en-US" altLang="zh-CN"/>
              <a:t>Now we call ourself “backend”</a:t>
            </a:r>
            <a:endParaRPr lang="en-US" altLang="zh-CN"/>
          </a:p>
        </p:txBody>
      </p:sp>
      <p:pic>
        <p:nvPicPr>
          <p:cNvPr id="6" name="Picture 5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4970" y="1523365"/>
            <a:ext cx="5676265" cy="3811905"/>
          </a:xfrm>
          <a:prstGeom prst="rect">
            <a:avLst/>
          </a:prstGeom>
        </p:spPr>
      </p:pic>
      <p:sp>
        <p:nvSpPr>
          <p:cNvPr id="7" name="矩形 23"/>
          <p:cNvSpPr/>
          <p:nvPr>
            <p:custDataLst>
              <p:tags r:id="rId4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正文"/>
          <p:cNvSpPr txBox="1"/>
          <p:nvPr>
            <p:custDataLst>
              <p:tags r:id="rId5"/>
            </p:custDataLst>
          </p:nvPr>
        </p:nvSpPr>
        <p:spPr>
          <a:xfrm>
            <a:off x="6800850" y="2040889"/>
            <a:ext cx="4208780" cy="22705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70000"/>
          </a:bodyPr>
          <a:p>
            <a:pPr indent="0" algn="just" fontAlgn="auto">
              <a:lnSpc>
                <a:spcPct val="130000"/>
              </a:lnSpc>
            </a:pPr>
            <a:r>
              <a:rPr lang="en-US" altLang="zh-CN" sz="257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If you work is</a:t>
            </a:r>
            <a:endParaRPr lang="en-US" altLang="zh-CN" sz="2570" b="1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sz="200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 algorithm design (アルゴリズム設計)</a:t>
            </a:r>
            <a:endParaRPr lang="en-US" altLang="zh-CN" sz="2000" b="1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sz="2000" b="1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sz="200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 framework building (フレームワーク構築)</a:t>
            </a:r>
            <a:endParaRPr lang="en-US" altLang="zh-CN" sz="2000" b="1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sz="2000" b="1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sz="200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3. model deployment (モデルデプロイ)</a:t>
            </a:r>
            <a:endParaRPr lang="en-US" altLang="zh-CN" sz="2000" b="1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7500" y="158705"/>
            <a:ext cx="10800000" cy="720000"/>
          </a:xfrm>
        </p:spPr>
        <p:txBody>
          <a:bodyPr/>
          <a:lstStyle/>
          <a:p>
            <a:r>
              <a:rPr lang="en-US" altLang="zh-CN"/>
              <a:t>Now we call ourself “backend”</a:t>
            </a:r>
            <a:endParaRPr lang="en-US" altLang="zh-CN"/>
          </a:p>
        </p:txBody>
      </p:sp>
      <p:sp>
        <p:nvSpPr>
          <p:cNvPr id="7" name="矩形 23"/>
          <p:cNvSpPr/>
          <p:nvPr>
            <p:custDataLst>
              <p:tags r:id="rId2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正文"/>
          <p:cNvSpPr txBox="1"/>
          <p:nvPr>
            <p:custDataLst>
              <p:tags r:id="rId3"/>
            </p:custDataLst>
          </p:nvPr>
        </p:nvSpPr>
        <p:spPr>
          <a:xfrm>
            <a:off x="6800850" y="2040889"/>
            <a:ext cx="4208780" cy="22705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indent="0" algn="just" fontAlgn="auto">
              <a:lnSpc>
                <a:spcPct val="130000"/>
              </a:lnSpc>
            </a:pPr>
            <a:endParaRPr lang="en-US" altLang="zh-CN" sz="2000" b="1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938260" y="1085850"/>
            <a:ext cx="2755265" cy="1929130"/>
          </a:xfrm>
          <a:prstGeom prst="rect">
            <a:avLst/>
          </a:prstGeom>
        </p:spPr>
      </p:pic>
      <p:pic>
        <p:nvPicPr>
          <p:cNvPr id="5" name="Picture 4"/>
          <p:cNvPicPr/>
          <p:nvPr>
            <p:custDataLst>
              <p:tags r:id="rId6"/>
            </p:custDataLst>
          </p:nvPr>
        </p:nvPicPr>
        <p:blipFill>
          <a:blip r:embed="rId7"/>
          <a:srcRect t="32622" b="31170"/>
          <a:stretch>
            <a:fillRect/>
          </a:stretch>
        </p:blipFill>
        <p:spPr>
          <a:xfrm>
            <a:off x="467995" y="1428750"/>
            <a:ext cx="2143125" cy="775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276725" y="1085850"/>
            <a:ext cx="3208655" cy="178244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197860" y="1305560"/>
            <a:ext cx="492125" cy="1022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Right Arrow 10"/>
          <p:cNvSpPr/>
          <p:nvPr>
            <p:custDataLst>
              <p:tags r:id="rId10"/>
            </p:custDataLst>
          </p:nvPr>
        </p:nvSpPr>
        <p:spPr>
          <a:xfrm>
            <a:off x="8072120" y="1428750"/>
            <a:ext cx="492125" cy="1022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116205" y="4069715"/>
            <a:ext cx="5111115" cy="1783080"/>
          </a:xfrm>
          <a:prstGeom prst="wedgeRectCallout">
            <a:avLst>
              <a:gd name="adj1" fmla="val 14678"/>
              <a:gd name="adj2" fmla="val -142307"/>
            </a:avLst>
          </a:prstGeom>
          <a:solidFill>
            <a:schemeClr val="bg1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1. collecting background information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2. making assunptions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3. desgin algorithms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Rectangular Callout 1"/>
          <p:cNvSpPr/>
          <p:nvPr>
            <p:custDataLst>
              <p:tags r:id="rId11"/>
            </p:custDataLst>
          </p:nvPr>
        </p:nvSpPr>
        <p:spPr>
          <a:xfrm>
            <a:off x="5613400" y="3470910"/>
            <a:ext cx="2618740" cy="840740"/>
          </a:xfrm>
          <a:prstGeom prst="wedgeRectCallout">
            <a:avLst>
              <a:gd name="adj1" fmla="val 14678"/>
              <a:gd name="adj2" fmla="val -142307"/>
            </a:avLst>
          </a:prstGeom>
          <a:solidFill>
            <a:schemeClr val="bg1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1. Select one language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ectangular Callout 2"/>
          <p:cNvSpPr/>
          <p:nvPr>
            <p:custDataLst>
              <p:tags r:id="rId12"/>
            </p:custDataLst>
          </p:nvPr>
        </p:nvSpPr>
        <p:spPr>
          <a:xfrm>
            <a:off x="8823325" y="4171950"/>
            <a:ext cx="2618740" cy="840740"/>
          </a:xfrm>
          <a:prstGeom prst="wedgeRectCallout">
            <a:avLst>
              <a:gd name="adj1" fmla="val 26891"/>
              <a:gd name="adj2" fmla="val -242673"/>
            </a:avLst>
          </a:prstGeom>
          <a:solidFill>
            <a:schemeClr val="bg1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1. Coding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7500" y="158705"/>
            <a:ext cx="10800000" cy="720000"/>
          </a:xfrm>
        </p:spPr>
        <p:txBody>
          <a:bodyPr/>
          <a:lstStyle/>
          <a:p>
            <a:r>
              <a:rPr lang="en-US" altLang="zh-CN"/>
              <a:t>Now we call ourself “backend”</a:t>
            </a:r>
            <a:endParaRPr lang="en-US" altLang="zh-CN"/>
          </a:p>
        </p:txBody>
      </p:sp>
      <p:sp>
        <p:nvSpPr>
          <p:cNvPr id="7" name="矩形 23"/>
          <p:cNvSpPr/>
          <p:nvPr>
            <p:custDataLst>
              <p:tags r:id="rId2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Picture 12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79475" y="2390140"/>
            <a:ext cx="3755390" cy="3108325"/>
          </a:xfrm>
          <a:prstGeom prst="rect">
            <a:avLst/>
          </a:prstGeom>
        </p:spPr>
      </p:pic>
      <p:pic>
        <p:nvPicPr>
          <p:cNvPr id="14" name="Picture 13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0535" y="1012825"/>
            <a:ext cx="1425575" cy="124333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5287010" y="1114425"/>
            <a:ext cx="50876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Compared to programming languages, Excel is special because (I notice Ojima kun and Maeda kun, Tanaka kun sometimes use EXCEL):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5287010" y="2256155"/>
            <a:ext cx="6128385" cy="32029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/>
              <a:t>Excel is good at:</a:t>
            </a:r>
            <a:endParaRPr lang="en-US"/>
          </a:p>
          <a:p>
            <a:r>
              <a:rPr lang="en-US"/>
              <a:t>(Excelが得意とする分野：)</a:t>
            </a:r>
            <a:endParaRPr lang="en-US"/>
          </a:p>
          <a:p>
            <a:endParaRPr lang="en-US"/>
          </a:p>
          <a:p>
            <a:r>
              <a:rPr lang="en-US"/>
              <a:t>1. Business Analysis &amp; Reporting</a:t>
            </a:r>
            <a:endParaRPr lang="en-US"/>
          </a:p>
          <a:p>
            <a:r>
              <a:rPr lang="en-US"/>
              <a:t>(ビジネス分析・レポート作成)</a:t>
            </a:r>
            <a:endParaRPr lang="en-US"/>
          </a:p>
          <a:p>
            <a:r>
              <a:rPr lang="en-US"/>
              <a:t>2. Data Management &amp; Visualization</a:t>
            </a:r>
            <a:endParaRPr lang="en-US"/>
          </a:p>
          <a:p>
            <a:r>
              <a:rPr lang="en-US"/>
              <a:t>(データ管理・可視化)</a:t>
            </a:r>
            <a:endParaRPr lang="en-US"/>
          </a:p>
          <a:p>
            <a:r>
              <a:rPr lang="en-US"/>
              <a:t>3. Quick Prototyping &amp; Testing</a:t>
            </a:r>
            <a:endParaRPr lang="en-US"/>
          </a:p>
          <a:p>
            <a:r>
              <a:rPr lang="en-US"/>
              <a:t>(素早いプロトタイピングとテスト)</a:t>
            </a:r>
            <a:endParaRPr lang="en-US"/>
          </a:p>
          <a:p>
            <a:r>
              <a:rPr lang="en-US"/>
              <a:t>4. Simple, visual, and business-focused.</a:t>
            </a:r>
            <a:endParaRPr lang="en-US"/>
          </a:p>
          <a:p>
            <a:r>
              <a:rPr lang="en-US"/>
              <a:t>(シンプルで、視覚的で、ビジネス指向)</a:t>
            </a:r>
            <a:endParaRPr lang="en-US"/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23"/>
          <p:cNvSpPr/>
          <p:nvPr>
            <p:custDataLst>
              <p:tags r:id="rId1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64210" y="2081530"/>
            <a:ext cx="5166360" cy="2920365"/>
          </a:xfrm>
          <a:prstGeom prst="rect">
            <a:avLst/>
          </a:prstGeom>
        </p:spPr>
      </p:pic>
      <p:pic>
        <p:nvPicPr>
          <p:cNvPr id="4" name="Picture 3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88810" y="335915"/>
            <a:ext cx="3671570" cy="292036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88810" y="3641090"/>
            <a:ext cx="412877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Python's strengths lie in:</a:t>
            </a:r>
            <a:endParaRPr lang="en-US"/>
          </a:p>
          <a:p>
            <a:r>
              <a:rPr lang="en-US"/>
              <a:t>(Pythonの強みは：)</a:t>
            </a:r>
            <a:endParaRPr lang="en-US"/>
          </a:p>
          <a:p>
            <a:endParaRPr lang="en-US"/>
          </a:p>
          <a:p>
            <a:r>
              <a:rPr lang="en-US"/>
              <a:t>Rich Open Source Ecosystem</a:t>
            </a:r>
            <a:endParaRPr lang="en-US"/>
          </a:p>
          <a:p>
            <a:r>
              <a:rPr lang="en-US"/>
              <a:t>(豊富なオープンソースエコシステム)</a:t>
            </a:r>
            <a:endParaRPr lang="en-US"/>
          </a:p>
          <a:p>
            <a:r>
              <a:rPr lang="en-US"/>
              <a:t>NumPy, Pandas, Matplotlib</a:t>
            </a:r>
            <a:endParaRPr lang="en-US"/>
          </a:p>
          <a:p>
            <a:r>
              <a:rPr lang="en-US"/>
              <a:t>Machine Learning: scikit-learn</a:t>
            </a:r>
            <a:endParaRPr lang="en-US"/>
          </a:p>
          <a:p>
            <a:r>
              <a:rPr lang="en-US"/>
              <a:t>Data Science: SciPy, Jupyter</a:t>
            </a:r>
            <a:endParaRPr lang="en-US"/>
          </a:p>
          <a:p>
            <a:endParaRPr lang="en-US"/>
          </a:p>
        </p:txBody>
      </p:sp>
      <p:sp>
        <p:nvSpPr>
          <p:cNvPr id="2" name="标题 16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17500" y="158705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Now we call ourself “backend”</a:t>
            </a:r>
            <a:endParaRPr lang="en-US" altLang="zh-CN"/>
          </a:p>
        </p:txBody>
      </p:sp>
      <p:sp>
        <p:nvSpPr>
          <p:cNvPr id="6" name="Title 5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23"/>
          <p:cNvSpPr/>
          <p:nvPr>
            <p:custDataLst>
              <p:tags r:id="rId1"/>
            </p:custDataLst>
          </p:nvPr>
        </p:nvSpPr>
        <p:spPr>
          <a:xfrm>
            <a:off x="0" y="6487160"/>
            <a:ext cx="12192000" cy="370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268605" y="12934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1. Open a the link</a:t>
            </a:r>
            <a:endParaRPr lang="en-US">
              <a:sym typeface="+mn-ea"/>
            </a:endParaRPr>
          </a:p>
        </p:txBody>
      </p:sp>
      <p:sp>
        <p:nvSpPr>
          <p:cNvPr id="8" name="标题 1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68605" y="158705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Let </a:t>
            </a:r>
            <a:r>
              <a:rPr lang="en-US" altLang="zh-CN"/>
              <a:t>us start a simple backend</a:t>
            </a:r>
            <a:endParaRPr lang="en-US" altLang="zh-CN"/>
          </a:p>
        </p:txBody>
      </p:sp>
      <p:sp>
        <p:nvSpPr>
          <p:cNvPr id="11" name="Text Box 10"/>
          <p:cNvSpPr txBox="1"/>
          <p:nvPr/>
        </p:nvSpPr>
        <p:spPr>
          <a:xfrm>
            <a:off x="465455" y="174498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https://colab.research.google.com/drive/1wtc6RE4jyO1euXrMwO3tNUAheTxPuWAs?usp=sharing</a:t>
            </a:r>
            <a:endParaRPr lang="en-US"/>
          </a:p>
        </p:txBody>
      </p:sp>
      <p:sp>
        <p:nvSpPr>
          <p:cNvPr id="12" name="Text Box 11"/>
          <p:cNvSpPr txBox="1"/>
          <p:nvPr>
            <p:custDataLst>
              <p:tags r:id="rId3"/>
            </p:custDataLst>
          </p:nvPr>
        </p:nvSpPr>
        <p:spPr>
          <a:xfrm>
            <a:off x="395605" y="2773680"/>
            <a:ext cx="6096000" cy="3446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Example of </a:t>
            </a:r>
            <a:r>
              <a:rPr lang="en-US" b="1">
                <a:latin typeface="Arial Bold" panose="020B0704020202020204" charset="0"/>
                <a:cs typeface="Arial Bold" panose="020B0704020202020204" charset="0"/>
                <a:sym typeface="+mn-ea"/>
              </a:rPr>
              <a:t>Queue Simulation System</a:t>
            </a:r>
            <a:endParaRPr lang="en-US" b="1">
              <a:latin typeface="Arial Bold" panose="020B0704020202020204" charset="0"/>
              <a:cs typeface="Arial Bold" panose="020B0704020202020204" charset="0"/>
              <a:sym typeface="+mn-ea"/>
            </a:endParaRPr>
          </a:p>
          <a:p>
            <a:endParaRPr lang="en-US" b="1">
              <a:latin typeface="Arial Bold" panose="020B0704020202020204" charset="0"/>
              <a:cs typeface="Arial Bold" panose="020B0704020202020204" charset="0"/>
              <a:sym typeface="+mn-ea"/>
            </a:endParaRPr>
          </a:p>
          <a:p>
            <a:r>
              <a:rPr lang="en-US" sz="1400">
                <a:latin typeface="Arial" panose="020B0704020202020204" pitchFamily="34" charset="0"/>
                <a:cs typeface="Arial" panose="020B0704020202020204" pitchFamily="34" charset="0"/>
                <a:sym typeface="+mn-ea"/>
              </a:rPr>
              <a:t>This system simulates a multi-server queuing system</a:t>
            </a:r>
            <a:endParaRPr lang="en-US" sz="1400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endParaRPr lang="en-US" sz="1400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r>
              <a:rPr lang="en-US" sz="1400" b="1">
                <a:latin typeface="Arial Bold" panose="020B0704020202020204" charset="0"/>
                <a:cs typeface="Arial Bold" panose="020B0704020202020204" charset="0"/>
                <a:sym typeface="+mn-ea"/>
              </a:rPr>
              <a:t>Inputs:</a:t>
            </a:r>
            <a:endParaRPr lang="en-US" sz="1400" b="1">
              <a:latin typeface="Arial Bold" panose="020B0704020202020204" charset="0"/>
              <a:cs typeface="Arial Bold" panose="020B0704020202020204" charset="0"/>
              <a:sym typeface="+mn-ea"/>
            </a:endParaRPr>
          </a:p>
          <a:p>
            <a:endParaRPr lang="en-US" sz="1400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400" b="1">
                <a:latin typeface="Arial Bold" panose="020B0704020202020204" charset="0"/>
                <a:cs typeface="Arial Bold" panose="020B0704020202020204" charset="0"/>
                <a:sym typeface="+mn-ea"/>
              </a:rPr>
              <a:t>arrival_rate</a:t>
            </a:r>
            <a:r>
              <a:rPr lang="en-US" sz="1400">
                <a:latin typeface="Arial" panose="020B0704020202020204" pitchFamily="34" charset="0"/>
                <a:cs typeface="Arial" panose="020B0704020202020204" pitchFamily="34" charset="0"/>
                <a:sym typeface="+mn-ea"/>
              </a:rPr>
              <a:t>: How many customers arrive per hour</a:t>
            </a:r>
            <a:endParaRPr lang="en-US" sz="1400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400" b="1">
                <a:latin typeface="Arial Bold" panose="020B0704020202020204" charset="0"/>
                <a:cs typeface="Arial Bold" panose="020B0704020202020204" charset="0"/>
                <a:sym typeface="+mn-ea"/>
              </a:rPr>
              <a:t>service_rate</a:t>
            </a:r>
            <a:r>
              <a:rPr lang="en-US" sz="1400">
                <a:latin typeface="Arial" panose="020B0704020202020204" pitchFamily="34" charset="0"/>
                <a:cs typeface="Arial" panose="020B0704020202020204" pitchFamily="34" charset="0"/>
                <a:sym typeface="+mn-ea"/>
              </a:rPr>
              <a:t>: How many customers each server can serve per hour</a:t>
            </a:r>
            <a:endParaRPr lang="en-US" sz="1400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400" b="1">
                <a:latin typeface="Arial Bold" panose="020B0704020202020204" charset="0"/>
                <a:cs typeface="Arial Bold" panose="020B0704020202020204" charset="0"/>
                <a:sym typeface="+mn-ea"/>
              </a:rPr>
              <a:t>num_servers</a:t>
            </a:r>
            <a:r>
              <a:rPr lang="en-US" sz="1400">
                <a:latin typeface="Arial" panose="020B0704020202020204" pitchFamily="34" charset="0"/>
                <a:cs typeface="Arial" panose="020B0704020202020204" pitchFamily="34" charset="0"/>
                <a:sym typeface="+mn-ea"/>
              </a:rPr>
              <a:t>: Number of service points (e.g., counters, tellers)</a:t>
            </a:r>
            <a:endParaRPr lang="en-US" sz="1400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sz="1400" b="1">
                <a:latin typeface="Arial Bold" panose="020B0704020202020204" charset="0"/>
                <a:cs typeface="Arial Bold" panose="020B0704020202020204" charset="0"/>
                <a:sym typeface="+mn-ea"/>
              </a:rPr>
              <a:t>simulation_time</a:t>
            </a:r>
            <a:r>
              <a:rPr lang="en-US" sz="1400">
                <a:latin typeface="Arial" panose="020B0704020202020204" pitchFamily="34" charset="0"/>
                <a:cs typeface="Arial" panose="020B0704020202020204" pitchFamily="34" charset="0"/>
                <a:sym typeface="+mn-ea"/>
              </a:rPr>
              <a:t>: How long to run the simulation (in minutes)</a:t>
            </a:r>
            <a:endParaRPr lang="en-US" sz="1400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endParaRPr lang="en-US" sz="1400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endParaRPr lang="en-US" sz="1400">
              <a:latin typeface="Arial" panose="020B0704020202020204" pitchFamily="34" charset="0"/>
              <a:cs typeface="Arial" panose="020B0704020202020204" pitchFamily="34" charset="0"/>
              <a:sym typeface="+mn-ea"/>
            </a:endParaRPr>
          </a:p>
          <a:p>
            <a:pPr algn="l">
              <a:buClrTx/>
              <a:buSzTx/>
              <a:buFontTx/>
              <a:buNone/>
            </a:pPr>
            <a:r>
              <a:rPr lang="en-US" sz="1400" b="1">
                <a:latin typeface="Arial Bold" panose="020B0704020202020204" charset="0"/>
                <a:cs typeface="Arial Bold" panose="020B0704020202020204" charset="0"/>
                <a:sym typeface="+mn-ea"/>
              </a:rPr>
              <a:t>Outputs:</a:t>
            </a:r>
            <a:endParaRPr lang="en-US" sz="1400" b="1">
              <a:latin typeface="Arial Bold" panose="020B0704020202020204" charset="0"/>
              <a:cs typeface="Arial Bold" panose="020B0704020202020204" charset="0"/>
              <a:sym typeface="+mn-ea"/>
            </a:endParaRPr>
          </a:p>
          <a:p>
            <a:pPr marL="285750" indent="-285750" algn="l">
              <a:buClrTx/>
              <a:buSzTx/>
              <a:buFont typeface="Arial" panose="020B0704020202020204" pitchFamily="34" charset="0"/>
              <a:buChar char="•"/>
            </a:pPr>
            <a:r>
              <a:rPr lang="en-US" sz="1400" b="1">
                <a:latin typeface="Arial Bold" panose="020B0704020202020204" charset="0"/>
                <a:cs typeface="Arial Bold" panose="020B0704020202020204" charset="0"/>
                <a:sym typeface="+mn-ea"/>
              </a:rPr>
              <a:t>Performance Metrics</a:t>
            </a:r>
            <a:endParaRPr lang="en-US" sz="1400" b="1">
              <a:latin typeface="Arial Bold" panose="020B0704020202020204" charset="0"/>
              <a:cs typeface="Arial Bold" panose="020B0704020202020204" charset="0"/>
              <a:sym typeface="+mn-ea"/>
            </a:endParaRPr>
          </a:p>
          <a:p>
            <a:pPr marL="285750" indent="-285750" algn="l">
              <a:buClrTx/>
              <a:buSzTx/>
              <a:buFont typeface="Arial" panose="020B0704020202020204" pitchFamily="34" charset="0"/>
              <a:buChar char="•"/>
            </a:pPr>
            <a:r>
              <a:rPr lang="en-US" sz="1400" b="1">
                <a:latin typeface="Arial Bold" panose="020B0704020202020204" charset="0"/>
                <a:cs typeface="Arial Bold" panose="020B0704020202020204" charset="0"/>
                <a:sym typeface="+mn-ea"/>
              </a:rPr>
              <a:t>Visualizations</a:t>
            </a:r>
            <a:endParaRPr lang="en-US" sz="1400" b="1">
              <a:latin typeface="Arial Bold" panose="020B0704020202020204" charset="0"/>
              <a:cs typeface="Arial Bold" panose="020B0704020202020204" charset="0"/>
              <a:sym typeface="+mn-ea"/>
            </a:endParaRP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029450" y="158750"/>
            <a:ext cx="4625340" cy="606361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352"/>
</p:tagLst>
</file>

<file path=ppt/tags/tag10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52"/>
  <p:tag name="KSO_WM_TEMPLATE_CATEGORY" val="custom"/>
  <p:tag name="KSO_WM_TEMPLATE_MASTER_TYPE" val="0"/>
</p:tagLst>
</file>

<file path=ppt/tags/tag10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6352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52"/>
  <p:tag name="KSO_WM_TEMPLATE_CATEGORY" val="custom"/>
  <p:tag name="KSO_WM_UNIT_ISCONTENTSTITLE" val="0"/>
  <p:tag name="KSO_WM_UNIT_TEXT_TYPE" val="1"/>
  <p:tag name="KSO_WM_UNIT_PRESET_TEXT" val="极简工作汇报通用&#10;20XX年度"/>
</p:tagLst>
</file>

<file path=ppt/tags/tag106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6352"/>
  <p:tag name="KSO_WM_TEMPLATE_CATEGORY" val="custom"/>
  <p:tag name="KSO_WM_SLIDE_INDEX" val="1"/>
  <p:tag name="KSO_WM_SLIDE_ID" val="custom20236352_1"/>
  <p:tag name="KSO_WM_TEMPLATE_MASTER_TYPE" val="0"/>
  <p:tag name="KSO_WM_SLIDE_LAYOUT" val="a_f"/>
  <p:tag name="KSO_WM_SLIDE_LAYOUT_CNT" val="1_2"/>
  <p:tag name="KSO_WM_SPECIAL_SOURCE" val="bdnull"/>
</p:tagLst>
</file>

<file path=ppt/tags/tag107.xml><?xml version="1.0" encoding="utf-8"?>
<p:tagLst xmlns:p="http://schemas.openxmlformats.org/presentationml/2006/main">
  <p:tag name="KSO_WM_UNIT_TYPE" val="l_h_i"/>
  <p:tag name="KSO_WM_UNIT_SUBTYPE" val="d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2_4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2"/>
  <p:tag name="KSO_WM_TEMPLATE_CATEGORY" val="custom"/>
  <p:tag name="KSO_WM_DIAGRAM_MAX_ITEMCNT" val="6"/>
  <p:tag name="KSO_WM_DIAGRAM_MIN_ITEMCNT" val="2"/>
  <p:tag name="KSO_WM_DIAGRAM_VIRTUALLY_FRAME" val="{&quot;height&quot;:358.9500732421875,&quot;width&quot;:482.84338378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08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2_4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2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358.9500732421875,&quot;width&quot;:482.84338378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添加目录项标题"/>
</p:tagLst>
</file>

<file path=ppt/tags/tag109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2_4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2"/>
  <p:tag name="KSO_WM_TEMPLATE_CATEGORY" val="custom"/>
  <p:tag name="KSO_WM_DIAGRAM_MAX_ITEMCNT" val="6"/>
  <p:tag name="KSO_WM_DIAGRAM_MIN_ITEMCNT" val="2"/>
  <p:tag name="KSO_WM_DIAGRAM_VIRTUALLY_FRAME" val="{&quot;height&quot;:358.9500732421875,&quot;width&quot;:482.84338378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110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2_4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2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358.9500732421875,&quot;width&quot;:482.84338378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添加目录项标题"/>
</p:tagLst>
</file>

<file path=ppt/tags/tag111.xml><?xml version="1.0" encoding="utf-8"?>
<p:tagLst xmlns:p="http://schemas.openxmlformats.org/presentationml/2006/main">
  <p:tag name="KSO_WM_UNIT_TYPE" val="l_h_i"/>
  <p:tag name="KSO_WM_UNIT_SUBTYPE" val="d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2_4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2"/>
  <p:tag name="KSO_WM_TEMPLATE_CATEGORY" val="custom"/>
  <p:tag name="KSO_WM_DIAGRAM_MAX_ITEMCNT" val="6"/>
  <p:tag name="KSO_WM_DIAGRAM_MIN_ITEMCNT" val="2"/>
  <p:tag name="KSO_WM_DIAGRAM_VIRTUALLY_FRAME" val="{&quot;height&quot;:358.9500732421875,&quot;width&quot;:482.84338378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2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2_4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2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358.9500732421875,&quot;width&quot;:482.84338378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添加目录项标题"/>
</p:tagLst>
</file>

<file path=ppt/tags/tag113.xml><?xml version="1.0" encoding="utf-8"?>
<p:tagLst xmlns:p="http://schemas.openxmlformats.org/presentationml/2006/main">
  <p:tag name="KSO_WM_UNIT_TYPE" val="l_h_i"/>
  <p:tag name="KSO_WM_UNIT_SUBTYPE" val="d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2_4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2"/>
  <p:tag name="KSO_WM_TEMPLATE_CATEGORY" val="custom"/>
  <p:tag name="KSO_WM_DIAGRAM_MAX_ITEMCNT" val="6"/>
  <p:tag name="KSO_WM_DIAGRAM_MIN_ITEMCNT" val="2"/>
  <p:tag name="KSO_WM_DIAGRAM_VIRTUALLY_FRAME" val="{&quot;height&quot;:358.9500732421875,&quot;width&quot;:482.84338378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4.xml><?xml version="1.0" encoding="utf-8"?>
<p:tagLst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6352_4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52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358.9500732421875,&quot;width&quot;:482.84338378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添加目录项标题"/>
</p:tagLst>
</file>

<file path=ppt/tags/tag11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0236352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52"/>
  <p:tag name="KSO_WM_TEMPLATE_CATEGORY" val="custom"/>
</p:tagLst>
</file>

<file path=ppt/tags/tag116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6352"/>
  <p:tag name="KSO_WM_TEMPLATE_CATEGORY" val="custom"/>
  <p:tag name="KSO_WM_SLIDE_INDEX" val="4"/>
  <p:tag name="KSO_WM_SLIDE_ID" val="custom20236352_4"/>
  <p:tag name="KSO_WM_TEMPLATE_MASTER_TYPE" val="0"/>
  <p:tag name="KSO_WM_SLIDE_LAYOUT" val="a_l"/>
  <p:tag name="KSO_WM_SLIDE_LAYOUT_CNT" val="1_1"/>
  <p:tag name="KSO_WM_SLIDE_DIAGTYPE" val="l"/>
  <p:tag name="KSO_WM_SPECIAL_SOURCE" val="bdnull"/>
</p:tagLst>
</file>

<file path=ppt/tags/tag11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6352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52"/>
  <p:tag name="KSO_WM_TEMPLATE_CATEGORY" val="custom"/>
  <p:tag name="KSO_WM_UNIT_ISCONTENTSTITLE" val="0"/>
  <p:tag name="KSO_WM_UNIT_TEXT_TYPE" val="1"/>
  <p:tag name="KSO_WM_UNIT_PRESET_TEXT" val="添加章节标题"/>
</p:tagLst>
</file>

<file path=ppt/tags/tag118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6352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52"/>
  <p:tag name="KSO_WM_TEMPLATE_CATEGORY" val="custom"/>
  <p:tag name="KSO_WM_UNIT_VALUE" val="5"/>
</p:tagLst>
</file>

<file path=ppt/tags/tag119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6352"/>
  <p:tag name="KSO_WM_TEMPLATE_CATEGORY" val="custom"/>
  <p:tag name="KSO_WM_SLIDE_INDEX" val="7"/>
  <p:tag name="KSO_WM_SLIDE_ID" val="custom20236352_7"/>
  <p:tag name="KSO_WM_TEMPLATE_MASTER_TYPE" val="0"/>
  <p:tag name="KSO_WM_SLIDE_LAYOUT" val="a_b_e"/>
  <p:tag name="KSO_WM_SLIDE_LAYOUT_CNT" val="1_1_1"/>
  <p:tag name="KSO_WM_SPECIAL_SOURCE" val="bdnull"/>
</p:tagLst>
</file>

<file path=ppt/tags/tag1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#wm#"/>
  <p:tag name="KSO_WM_UNIT_PRESET_TEXT" val="单击此处添加标题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1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#wm#"/>
  <p:tag name="KSO_WM_UNIT_PRESET_TEXT" val="单击此处添加标题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12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31183_1*h_f*1_1"/>
  <p:tag name="KSO_WM_TEMPLATE_CATEGORY" val="custom"/>
  <p:tag name="KSO_WM_TEMPLATE_INDEX" val="20231183"/>
  <p:tag name="KSO_WM_UNIT_LAYERLEVEL" val="1_1"/>
  <p:tag name="KSO_WM_TAG_VERSION" val="3.0"/>
  <p:tag name="KSO_WM_BEAUTIFY_FLAG" val=""/>
  <p:tag name="KSO_WM_UNIT_TEXT_FILL_FORE_SCHEMECOLOR_INDEX_BRIGHTNESS" val="0.35"/>
  <p:tag name="KSO_WM_UNIT_TEXT_FILL_FORE_SCHEMECOLOR_INDEX" val="13"/>
  <p:tag name="KSO_WM_UNIT_TEXT_FILL_TYPE" val="1"/>
  <p:tag name="KSO_WM_UNIT_PRESET_TEXT" val="单击此处添加文本具体内容，简明扼要地阐述您的观点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"/>
</p:tagLst>
</file>

<file path=ppt/tags/tag128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#wm#"/>
  <p:tag name="KSO_WM_UNIT_PRESET_TEXT" val="单击此处添加标题"/>
</p:tagLst>
</file>

<file path=ppt/tags/tag1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13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31183_1*h_f*1_1"/>
  <p:tag name="KSO_WM_TEMPLATE_CATEGORY" val="custom"/>
  <p:tag name="KSO_WM_TEMPLATE_INDEX" val="20231183"/>
  <p:tag name="KSO_WM_UNIT_LAYERLEVEL" val="1_1"/>
  <p:tag name="KSO_WM_TAG_VERSION" val="3.0"/>
  <p:tag name="KSO_WM_BEAUTIFY_FLAG" val=""/>
  <p:tag name="KSO_WM_UNIT_TEXT_FILL_FORE_SCHEMECOLOR_INDEX_BRIGHTNESS" val="0.35"/>
  <p:tag name="KSO_WM_UNIT_TEXT_FILL_FORE_SCHEMECOLOR_INDEX" val="13"/>
  <p:tag name="KSO_WM_UNIT_TEXT_FILL_TYPE" val="1"/>
  <p:tag name="KSO_WM_UNIT_PRESET_TEXT" val="单击此处添加文本具体内容，简明扼要地阐述您的观点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1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#wm#"/>
  <p:tag name="KSO_WM_UNIT_PRESET_TEXT" val="单击此处添加标题"/>
</p:tagLst>
</file>

<file path=ppt/tags/tag1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"/>
  <p:tag name="KSO_WM_UNIT_PRESET_TEXT" val="单击此处添加标题"/>
</p:tagLst>
</file>

<file path=ppt/tags/tag148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15.xml><?xml version="1.0" encoding="utf-8"?>
<p:tagLst xmlns:p="http://schemas.openxmlformats.org/presentationml/2006/main">
  <p:tag name="KSO_WM_UNIT_TYPE" val="f"/>
  <p:tag name="KSO_WM_UNIT_SUBTYPE" val="g"/>
  <p:tag name="KSO_WM_UNIT_INDEX" val="1"/>
  <p:tag name="KSO_WM_BEAUTIFY_FLAG" val="#wm#"/>
  <p:tag name="KSO_WM_TAG_VERSION" val="3.0"/>
  <p:tag name="KSO_WM_UNIT_PRESET_TEXT" val="公司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"/>
  <p:tag name="KSO_WM_UNIT_PRESET_TEXT" val="单击此处添加标题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1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"/>
  <p:tag name="KSO_WM_UNIT_PRESET_TEXT" val="单击此处添加标题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TYPE" val="f"/>
  <p:tag name="KSO_WM_UNIT_SUBTYPE" val="b"/>
  <p:tag name="KSO_WM_UNIT_INDEX" val="2"/>
  <p:tag name="KSO_WM_BEAUTIFY_FLAG" val="#wm#"/>
  <p:tag name="KSO_WM_TAG_VERSION" val="3.0"/>
  <p:tag name="KSO_WM_UNIT_PRESET_TEXT" val="署名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9"/>
</p:tagLst>
</file>

<file path=ppt/tags/tag160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"/>
  <p:tag name="KSO_WM_UNIT_PRESET_TEXT" val="单击此处添加标题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"/>
  <p:tag name="KSO_WM_UNIT_PRESET_TEXT" val="单击此处添加标题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1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#wm#"/>
  <p:tag name="KSO_WM_UNIT_PRESET_TEXT" val="单击此处添加标题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1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#wm#"/>
  <p:tag name="KSO_WM_UNIT_PRESET_TEXT" val="单击此处添加标题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1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#wm#"/>
  <p:tag name="KSO_WM_UNIT_PRESET_TEXT" val="单击此处添加标题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1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#wm#"/>
  <p:tag name="KSO_WM_UNIT_PRESET_TEXT" val="单击此处添加标题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2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#wm#"/>
  <p:tag name="KSO_WM_UNIT_PRESET_TEXT" val="单击此处添加标题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0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2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#wm#"/>
  <p:tag name="KSO_WM_UNIT_PRESET_TEXT" val="单击此处添加标题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2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#wm#"/>
  <p:tag name="KSO_WM_UNIT_PRESET_TEXT" val="单击此处添加标题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0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2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#wm#"/>
  <p:tag name="KSO_WM_UNIT_PRESET_TEXT" val="单击此处添加标题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2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#wm#"/>
  <p:tag name="KSO_WM_UNIT_PRESET_TEXT" val="单击此处添加标题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2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#wm#"/>
  <p:tag name="KSO_WM_UNIT_PRESET_TEXT" val="单击此处添加标题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2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#wm#"/>
  <p:tag name="KSO_WM_UNIT_PRESET_TEXT" val="单击此处添加标题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2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#wm#"/>
  <p:tag name="KSO_WM_UNIT_PRESET_TEXT" val="单击此处添加标题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2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#wm#"/>
  <p:tag name="KSO_WM_UNIT_PRESET_TEXT" val="单击此处添加标题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2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#wm#"/>
  <p:tag name="KSO_WM_UNIT_PRESET_TEXT" val="单击此处添加标题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2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#wm#"/>
  <p:tag name="KSO_WM_UNIT_PRESET_TEXT" val="单击此处添加标题"/>
</p:tagLst>
</file>

<file path=ppt/tags/tag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3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#wm#"/>
  <p:tag name="KSO_WM_UNIT_PRESET_TEXT" val="单击此处添加标题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3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3_1*a*1"/>
  <p:tag name="KSO_WM_TEMPLATE_CATEGORY" val="custom"/>
  <p:tag name="KSO_WM_TEMPLATE_INDEX" val="20231183"/>
  <p:tag name="KSO_WM_UNIT_LAYERLEVEL" val="1"/>
  <p:tag name="KSO_WM_TAG_VERSION" val="3.0"/>
  <p:tag name="KSO_WM_BEAUTIFY_FLAG" val="#wm#"/>
  <p:tag name="KSO_WM_UNIT_PRESET_TEXT" val="单击此处添加标题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3_1*i*1"/>
  <p:tag name="KSO_WM_TEMPLATE_CATEGORY" val="custom"/>
  <p:tag name="KSO_WM_TEMPLATE_INDEX" val="20231183"/>
  <p:tag name="KSO_WM_UNIT_LAYERLEVEL" val="1"/>
  <p:tag name="KSO_WM_TAG_VERSION" val="3.0"/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PRESET_TEXT_INDEX" val="0"/>
  <p:tag name="KSO_WM_UNIT_PRESET_TEXT_LEN" val="0"/>
  <p:tag name="KSO_WM_UNIT_VALUE" val="36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SLIDE_ID" val="custom20231183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183"/>
  <p:tag name="KSO_WM_SLIDE_TYPE" val="text"/>
  <p:tag name="KSO_WM_SLIDE_SUBTYPE" val="diag"/>
  <p:tag name="KSO_WM_SLIDE_SIZE" val="331.4*206.081"/>
  <p:tag name="KSO_WM_SLIDE_POSITION" val="580.2*200.4"/>
  <p:tag name="KSO_WM_SLIDE_LAYOUT" val="a_α_h"/>
  <p:tag name="KSO_WM_SLIDE_LAYOUT_CNT" val="1_1_1"/>
  <p:tag name="KSO_WM_SPECIAL_SOURCE" val="bdnull"/>
</p:tagLst>
</file>

<file path=ppt/tags/tag32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0.xml><?xml version="1.0" encoding="utf-8"?>
<p:tagLst xmlns:p="http://schemas.openxmlformats.org/presentationml/2006/main">
  <p:tag name="commondata" val="eyJoZGlkIjoiNTVkMDJjMmFkNGU4NTkwOTViN2M5YjVmMWExZTk3MDUifQ=="/>
</p:tagLst>
</file>

<file path=ppt/tags/tag3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4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44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5"/>
</p:tagLst>
</file>

<file path=ppt/tags/tag4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55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56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57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58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8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8"/>
</p:tagLst>
</file>

<file path=ppt/tags/tag89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2"/>
</p:tagLst>
</file>

<file path=ppt/tags/tag9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9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0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9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352"/>
</p:tagLst>
</file>

<file path=ppt/theme/theme1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376FFF"/>
      </a:accent1>
      <a:accent2>
        <a:srgbClr val="FF7429"/>
      </a:accent2>
      <a:accent3>
        <a:srgbClr val="8830FE"/>
      </a:accent3>
      <a:accent4>
        <a:srgbClr val="17D594"/>
      </a:accent4>
      <a:accent5>
        <a:srgbClr val="F84949"/>
      </a:accent5>
      <a:accent6>
        <a:srgbClr val="FFC000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vertOverflow="overflow" horzOverflow="overflow" vert="horz" wrap="square" numCol="1" spcCol="0" rtlCol="0" fromWordArt="0" anchor="ctr" anchorCtr="0" compatLnSpc="1">
        <a:noAutofit/>
      </a:bodyPr>
      <a:lstStyle>
        <a:defPPr lvl="0" algn="ctr">
          <a:buClrTx/>
          <a:buSzTx/>
          <a:buFontTx/>
          <a:defRPr lang="zh-CN" altLang="en-US">
            <a:sym typeface="+mn-ea"/>
          </a:defRPr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5115</Words>
  <Application>WPS Presentation</Application>
  <PresentationFormat>宽屏</PresentationFormat>
  <Paragraphs>327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汉仪书宋二KW</vt:lpstr>
      <vt:lpstr>Wingdings</vt:lpstr>
      <vt:lpstr>微软雅黑</vt:lpstr>
      <vt:lpstr>MS PGothic</vt:lpstr>
      <vt:lpstr>苹方-简</vt:lpstr>
      <vt:lpstr>Arial Bold</vt:lpstr>
      <vt:lpstr>Menlo</vt:lpstr>
      <vt:lpstr>1_Office 主题​​</vt:lpstr>
      <vt:lpstr>20XX年度</vt:lpstr>
      <vt:lpstr>目录</vt:lpstr>
      <vt:lpstr>添加章节标题</vt:lpstr>
      <vt:lpstr>Now we call ourself “backend”</vt:lpstr>
      <vt:lpstr>单击此处添加标题</vt:lpstr>
      <vt:lpstr>Now we call ourself “backend”</vt:lpstr>
      <vt:lpstr>Now we call ourself “backend”</vt:lpstr>
      <vt:lpstr>Now we call ourself “backend”</vt:lpstr>
      <vt:lpstr>Let us start a simple backend</vt:lpstr>
      <vt:lpstr>PowerPoint 演示文稿</vt:lpstr>
      <vt:lpstr>PowerPoint 演示文稿</vt:lpstr>
      <vt:lpstr>PowerPoint 演示文稿</vt:lpstr>
      <vt:lpstr>Now we call ourself “backend”</vt:lpstr>
      <vt:lpstr>Frontend</vt:lpstr>
      <vt:lpstr>Frontend and Backend</vt:lpstr>
      <vt:lpstr>Frontend and Backend</vt:lpstr>
      <vt:lpstr>Frontend and Backend</vt:lpstr>
      <vt:lpstr>Frontend and Backend How data communicate</vt:lpstr>
      <vt:lpstr>Frontend and Backend How data communicate</vt:lpstr>
      <vt:lpstr>Frontend and Backend How data communicate</vt:lpstr>
      <vt:lpstr>Frontend and Backend How data communicate</vt:lpstr>
      <vt:lpstr>Frontend and Backend How data communicate</vt:lpstr>
      <vt:lpstr>Frontend and Backend How data communicate</vt:lpstr>
      <vt:lpstr>Question &amp; Discuss？</vt:lpstr>
      <vt:lpstr>Question &amp; Discuss？</vt:lpstr>
      <vt:lpstr>Question &amp; Discuss？</vt:lpstr>
      <vt:lpstr>How to deploy online</vt:lpstr>
      <vt:lpstr>How to deploy online</vt:lpstr>
      <vt:lpstr>How to deploy online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Terry Zhang</cp:lastModifiedBy>
  <cp:revision>3</cp:revision>
  <dcterms:created xsi:type="dcterms:W3CDTF">2025-01-28T06:28:12Z</dcterms:created>
  <dcterms:modified xsi:type="dcterms:W3CDTF">2025-01-28T06:28:12Z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1033-6.11.0.8885</vt:lpwstr>
  </property>
  <property fmtid="{D5CDD505-2E9C-101B-9397-08002B2CF9AE}" pid="3" name="ICV">
    <vt:lpwstr/>
  </property>
</Properties>
</file>